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11" r:id="rId3"/>
    <p:sldId id="312" r:id="rId4"/>
    <p:sldId id="315" r:id="rId5"/>
    <p:sldId id="257" r:id="rId6"/>
    <p:sldId id="31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E3958-C92C-41DA-9505-F5CD4EE825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AC2730-ED3A-4277-993D-C580D78B62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3A7641-A1DD-40CB-8A6B-989F261AD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5F4D9-C46F-4ED4-A6B7-60675401C4C1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AF781-322D-4E3A-96CC-0D6D2C6AF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324DC-7427-4D73-8AF6-790DBE7A3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10669-0356-4577-857F-024FD1F17B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68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C533D-8525-4BB8-8F4B-40E26CF2B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EBEA4-8ABB-4907-8AD0-055C67FD3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45BA6-AB1F-431A-B094-1090D5C35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5F4D9-C46F-4ED4-A6B7-60675401C4C1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52616B-EA30-4D89-A76C-E939C933E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7D6D8-D52D-49DC-B1BD-81379C3C6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10669-0356-4577-857F-024FD1F17B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207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4F209-5B7C-4A24-A65C-ED76D5F7F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C20FD9-B9BA-4113-87BE-E6CA2AD53F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B3F2D-C2B0-4FD1-8307-C3F5B945D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5F4D9-C46F-4ED4-A6B7-60675401C4C1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958FD2-3943-4088-8DBB-474531A6A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E45F2F-E664-4566-B348-E8FD99B1F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10669-0356-4577-857F-024FD1F17B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920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1A886-0FCF-4DCA-A87C-922B87BA8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A0DCB-6949-47AC-85FD-975DCAD9CC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87394F-950D-4BE4-8855-6E4BD9605D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33DD0-4D86-46A2-9D3E-D5EB84EF9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5F4D9-C46F-4ED4-A6B7-60675401C4C1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81965E-C512-4425-95C5-6AE5F9F78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7ED013-6BD3-473A-B077-477BFD33A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10669-0356-4577-857F-024FD1F17B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230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D1091-B808-4A37-8963-96270FE56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425A2-A637-4EA3-B4F1-13225D2CE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C1D112-68CE-4AB0-B943-0FED9B46F0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9FB356-2089-4F4F-9627-67A93C24CA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F78D5C-09D1-4345-B8A2-0CC1B98681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86CCB0-AC2E-4D08-803F-E3CEE8946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5F4D9-C46F-4ED4-A6B7-60675401C4C1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D32EAE-6C32-4F21-A7D2-BABDEE98B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F7FD27-7EB1-45C0-B6DB-558BFD5E0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10669-0356-4577-857F-024FD1F17B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8158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648CD-EF8E-476F-8DE5-88DF2DE41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29B94D-A5CE-4138-A910-6A958CEE8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5F4D9-C46F-4ED4-A6B7-60675401C4C1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0D05B0-942E-466D-853F-A020203E7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21DE5B-7B4B-489F-924F-7ED66667A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10669-0356-4577-857F-024FD1F17B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61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F459CD-4D31-4A04-A62D-C37AC3CCC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5F4D9-C46F-4ED4-A6B7-60675401C4C1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E1BC0A-C3D6-4CA0-8221-694539D03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7F7D82-E8A3-43AD-9D97-197214AFC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10669-0356-4577-857F-024FD1F17B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473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90478-771F-43A6-8A63-16D61EE4C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02DEE-AB6B-4E6F-9EAA-2FBFBA7F1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718CAF-36CE-4340-B777-28A3EB4A86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F8A339-9ED0-4E63-9A89-B44CDD555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5F4D9-C46F-4ED4-A6B7-60675401C4C1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1F65F4-3ED5-46AD-98FD-F4798A974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8CA6FE-6A19-4627-BC85-EB172552F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10669-0356-4577-857F-024FD1F17B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305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FD18B-2D6D-4EF2-84E6-561E272BB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7F4006-9131-42A5-B713-3272EB2711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E59DAD-22FB-496E-B3A0-090A3408C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0DC343-216C-40FF-B0F5-EAB801C85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5F4D9-C46F-4ED4-A6B7-60675401C4C1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8B3D69-CF8C-41E2-A3AC-55BADA6CB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7F7031-2120-4E75-8527-CDCEFD319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10669-0356-4577-857F-024FD1F17B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1135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2434E-FAB4-4A7A-B60F-6256B1259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015D0E-602F-4ADB-86A2-917CF6EB0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710AF-BA2E-45F5-854D-101D46075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5F4D9-C46F-4ED4-A6B7-60675401C4C1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877BD0-BBB3-4FA6-86D1-4D4165CD1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EFF1E-34FC-4098-855C-055BC7E24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10669-0356-4577-857F-024FD1F17B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3508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AF52B7-3650-4A12-949D-FB7A968EA3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E18C6F-B4B2-4767-9421-E0266CE6BE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F4EF8-26A4-4EBC-94A8-92C484B84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5F4D9-C46F-4ED4-A6B7-60675401C4C1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0D328-C678-4989-BCA7-929758C4C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8D48AB-E150-40A4-B3ED-34F99A5A6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10669-0356-4577-857F-024FD1F17B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01489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9625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74226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66745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0468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9283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0254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143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5555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1093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Subtitle">
  <p:cSld name="Title &amp; Sub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889000" y="1149351"/>
            <a:ext cx="10414000" cy="2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889000" y="3536951"/>
            <a:ext cx="10414000" cy="7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609585" lvl="0" indent="-30479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667"/>
            </a:lvl1pPr>
            <a:lvl2pPr marL="1219170" lvl="1" indent="-30479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667"/>
            </a:lvl2pPr>
            <a:lvl3pPr marL="1828754" lvl="2" indent="-30479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667"/>
            </a:lvl3pPr>
            <a:lvl4pPr marL="2438339" lvl="3" indent="-30479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667"/>
            </a:lvl4pPr>
            <a:lvl5pPr marL="3047924" lvl="4" indent="-30479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667"/>
            </a:lvl5pPr>
            <a:lvl6pPr marL="3657509" lvl="5" indent="-372524" algn="l" rtl="0">
              <a:lnSpc>
                <a:spcPct val="100000"/>
              </a:lnSpc>
              <a:spcBef>
                <a:spcPts val="2933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6pPr>
            <a:lvl7pPr marL="4267093" lvl="6" indent="-372524" algn="l" rtl="0">
              <a:lnSpc>
                <a:spcPct val="100000"/>
              </a:lnSpc>
              <a:spcBef>
                <a:spcPts val="2933"/>
              </a:spcBef>
              <a:spcAft>
                <a:spcPts val="0"/>
              </a:spcAft>
              <a:buClr>
                <a:srgbClr val="000000"/>
              </a:buClr>
              <a:buSzPts val="800"/>
              <a:buChar char="●"/>
              <a:defRPr/>
            </a:lvl7pPr>
            <a:lvl8pPr marL="4876678" lvl="7" indent="-372524" algn="l" rtl="0">
              <a:lnSpc>
                <a:spcPct val="100000"/>
              </a:lnSpc>
              <a:spcBef>
                <a:spcPts val="2933"/>
              </a:spcBef>
              <a:spcAft>
                <a:spcPts val="0"/>
              </a:spcAft>
              <a:buClr>
                <a:srgbClr val="000000"/>
              </a:buClr>
              <a:buSzPts val="800"/>
              <a:buChar char="○"/>
              <a:defRPr/>
            </a:lvl8pPr>
            <a:lvl9pPr marL="5486263" lvl="8" indent="-372524" algn="l" rtl="0">
              <a:lnSpc>
                <a:spcPct val="100000"/>
              </a:lnSpc>
              <a:spcBef>
                <a:spcPts val="2933"/>
              </a:spcBef>
              <a:spcAft>
                <a:spcPts val="0"/>
              </a:spcAft>
              <a:buClr>
                <a:srgbClr val="000000"/>
              </a:buClr>
              <a:buSzPts val="800"/>
              <a:buChar char="■"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5979516" y="6540500"/>
            <a:ext cx="226800" cy="2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1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1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1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1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1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1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1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1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1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sz="1333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74870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358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621E99-40F5-4590-B338-5B83CF03B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B9D103-6801-4AF4-AFD4-20DAF9202E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DBCCA-CBD6-4846-9468-8118C95842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C5F4D9-C46F-4ED4-A6B7-60675401C4C1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D9031-766F-4CE6-8E12-927FDE4DDB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F4D8A-23DB-4032-81B2-083623A476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10669-0356-4577-857F-024FD1F17B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907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333">
                <a:solidFill>
                  <a:schemeClr val="dk2"/>
                </a:solidFill>
              </a:defRPr>
            </a:lvl1pPr>
            <a:lvl2pPr lvl="1" algn="r" rtl="0">
              <a:buNone/>
              <a:defRPr sz="1333">
                <a:solidFill>
                  <a:schemeClr val="dk2"/>
                </a:solidFill>
              </a:defRPr>
            </a:lvl2pPr>
            <a:lvl3pPr lvl="2" algn="r" rtl="0">
              <a:buNone/>
              <a:defRPr sz="1333">
                <a:solidFill>
                  <a:schemeClr val="dk2"/>
                </a:solidFill>
              </a:defRPr>
            </a:lvl3pPr>
            <a:lvl4pPr lvl="3" algn="r" rtl="0">
              <a:buNone/>
              <a:defRPr sz="1333">
                <a:solidFill>
                  <a:schemeClr val="dk2"/>
                </a:solidFill>
              </a:defRPr>
            </a:lvl4pPr>
            <a:lvl5pPr lvl="4" algn="r" rtl="0">
              <a:buNone/>
              <a:defRPr sz="1333">
                <a:solidFill>
                  <a:schemeClr val="dk2"/>
                </a:solidFill>
              </a:defRPr>
            </a:lvl5pPr>
            <a:lvl6pPr lvl="5" algn="r" rtl="0">
              <a:buNone/>
              <a:defRPr sz="1333">
                <a:solidFill>
                  <a:schemeClr val="dk2"/>
                </a:solidFill>
              </a:defRPr>
            </a:lvl6pPr>
            <a:lvl7pPr lvl="6" algn="r" rtl="0">
              <a:buNone/>
              <a:defRPr sz="1333">
                <a:solidFill>
                  <a:schemeClr val="dk2"/>
                </a:solidFill>
              </a:defRPr>
            </a:lvl7pPr>
            <a:lvl8pPr lvl="7" algn="r" rtl="0">
              <a:buNone/>
              <a:defRPr sz="1333">
                <a:solidFill>
                  <a:schemeClr val="dk2"/>
                </a:solidFill>
              </a:defRPr>
            </a:lvl8pPr>
            <a:lvl9pPr lvl="8" algn="r" rtl="0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38989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9D5F914-2E2E-4F39-BA65-C46BE39AC9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9283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6" name="Google Shape;64;p15">
            <a:extLst>
              <a:ext uri="{FF2B5EF4-FFF2-40B4-BE49-F238E27FC236}">
                <a16:creationId xmlns:a16="http://schemas.microsoft.com/office/drawing/2014/main" id="{FCC30B57-88E1-411C-9967-0D64484CC93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123" r="3076"/>
          <a:stretch/>
        </p:blipFill>
        <p:spPr>
          <a:xfrm>
            <a:off x="3965888" y="1044667"/>
            <a:ext cx="4260221" cy="2384332"/>
          </a:xfrm>
          <a:prstGeom prst="round2DiagRect">
            <a:avLst>
              <a:gd name="adj1" fmla="val 24678"/>
              <a:gd name="adj2" fmla="val 0"/>
            </a:avLst>
          </a:prstGeom>
          <a:noFill/>
          <a:ln>
            <a:noFill/>
          </a:ln>
        </p:spPr>
      </p:pic>
      <p:sp>
        <p:nvSpPr>
          <p:cNvPr id="7" name="Google Shape;62;p15">
            <a:extLst>
              <a:ext uri="{FF2B5EF4-FFF2-40B4-BE49-F238E27FC236}">
                <a16:creationId xmlns:a16="http://schemas.microsoft.com/office/drawing/2014/main" id="{B3872C81-8558-4129-858E-C102C8622B98}"/>
              </a:ext>
            </a:extLst>
          </p:cNvPr>
          <p:cNvSpPr txBox="1"/>
          <p:nvPr/>
        </p:nvSpPr>
        <p:spPr>
          <a:xfrm>
            <a:off x="1" y="5318637"/>
            <a:ext cx="12191999" cy="643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MARKETING ASSETS 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ALR Jorge Martin Images Submission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GB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All Sponsors have approved the release of these images for Global Marketing Purposes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Available for </a:t>
            </a:r>
            <a:r>
              <a:rPr kumimoji="0" lang="en-GB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2022 Season</a:t>
            </a:r>
            <a:endParaRPr kumimoji="0" lang="en-GB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Google Shape;66;p15">
            <a:extLst>
              <a:ext uri="{FF2B5EF4-FFF2-40B4-BE49-F238E27FC236}">
                <a16:creationId xmlns:a16="http://schemas.microsoft.com/office/drawing/2014/main" id="{08F0D19B-96DA-4EFF-8B2C-7B9F40900582}"/>
              </a:ext>
            </a:extLst>
          </p:cNvPr>
          <p:cNvSpPr txBox="1"/>
          <p:nvPr/>
        </p:nvSpPr>
        <p:spPr>
          <a:xfrm>
            <a:off x="7953400" y="6381900"/>
            <a:ext cx="4000000" cy="2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1067" b="0" i="0" u="none" strike="noStrike" kern="0" cap="none" spc="0" normalizeH="0" baseline="0" noProof="0" dirty="0">
                <a:ln>
                  <a:noFill/>
                </a:ln>
                <a:solidFill>
                  <a:srgbClr val="EEEEEE"/>
                </a:solidFill>
                <a:effectLst/>
                <a:uLnTx/>
                <a:uFillTx/>
                <a:latin typeface="Montserrat ExtraLight"/>
                <a:ea typeface="Montserrat ExtraLight"/>
                <a:cs typeface="Montserrat ExtraLight"/>
                <a:sym typeface="Montserrat ExtraLight"/>
              </a:rPr>
              <a:t>9 Mar 2022</a:t>
            </a:r>
            <a:endParaRPr kumimoji="0" sz="1067" b="0" i="0" u="none" strike="noStrike" kern="0" cap="none" spc="0" normalizeH="0" baseline="0" noProof="0" dirty="0">
              <a:ln>
                <a:noFill/>
              </a:ln>
              <a:solidFill>
                <a:srgbClr val="EEEEEE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9" name="Picture 2" descr="Our Companies - Ceuta Group">
            <a:extLst>
              <a:ext uri="{FF2B5EF4-FFF2-40B4-BE49-F238E27FC236}">
                <a16:creationId xmlns:a16="http://schemas.microsoft.com/office/drawing/2014/main" id="{1102A0F9-A75A-426C-8A2F-14593F1662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6" t="49291" r="12614" b="27824"/>
          <a:stretch/>
        </p:blipFill>
        <p:spPr bwMode="auto">
          <a:xfrm>
            <a:off x="375773" y="6036489"/>
            <a:ext cx="1582559" cy="491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964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0D15CF-50E6-484C-A5AF-8FFA0D9CF7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9283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851B3C5-A7D2-4E96-BCFB-DE84132ED1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7545" y="650029"/>
            <a:ext cx="8336909" cy="555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706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0D15CF-50E6-484C-A5AF-8FFA0D9CF7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9283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Picture 1" descr="A person wearing a helmet&#10;&#10;Description automatically generated with medium confidence">
            <a:extLst>
              <a:ext uri="{FF2B5EF4-FFF2-40B4-BE49-F238E27FC236}">
                <a16:creationId xmlns:a16="http://schemas.microsoft.com/office/drawing/2014/main" id="{24157FDE-28A8-4E34-A205-4BD7360E5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22916" y="643466"/>
            <a:ext cx="8346167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5285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0D15CF-50E6-484C-A5AF-8FFA0D9CF7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9283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7E52F3-7F1D-47BC-B7C7-F9B7E21CD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9878" y="645935"/>
            <a:ext cx="8352244" cy="556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312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0D15CF-50E6-484C-A5AF-8FFA0D9CF7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9283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B80A7BB-603E-41DC-A8DA-422C03F92B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896"/>
          <a:stretch/>
        </p:blipFill>
        <p:spPr>
          <a:xfrm>
            <a:off x="1919878" y="645935"/>
            <a:ext cx="5521157" cy="55661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E743F2-48A0-4568-AE73-045F4775CD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8581" y="645934"/>
            <a:ext cx="3690213" cy="55661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6C8E99-3B70-4F30-B98B-23DE3DEA8048}"/>
              </a:ext>
            </a:extLst>
          </p:cNvPr>
          <p:cNvSpPr txBox="1"/>
          <p:nvPr/>
        </p:nvSpPr>
        <p:spPr>
          <a:xfrm>
            <a:off x="8523214" y="5729681"/>
            <a:ext cx="2449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High Res Image Coming</a:t>
            </a:r>
          </a:p>
        </p:txBody>
      </p:sp>
    </p:spTree>
    <p:extLst>
      <p:ext uri="{BB962C8B-B14F-4D97-AF65-F5344CB8AC3E}">
        <p14:creationId xmlns:p14="http://schemas.microsoft.com/office/powerpoint/2010/main" val="3968628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31</Words>
  <Application>Microsoft Office PowerPoint</Application>
  <PresentationFormat>Widescreen</PresentationFormat>
  <Paragraphs>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Calibri</vt:lpstr>
      <vt:lpstr>Calibri Light</vt:lpstr>
      <vt:lpstr>Helvetica Neue</vt:lpstr>
      <vt:lpstr>Helvetica Neue Light</vt:lpstr>
      <vt:lpstr>Montserrat</vt:lpstr>
      <vt:lpstr>Montserrat ExtraLight</vt:lpstr>
      <vt:lpstr>Office Theme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 Rachael Hunter</dc:creator>
  <cp:lastModifiedBy>Dr Rachael Hunter</cp:lastModifiedBy>
  <cp:revision>1</cp:revision>
  <dcterms:created xsi:type="dcterms:W3CDTF">2022-03-09T11:03:57Z</dcterms:created>
  <dcterms:modified xsi:type="dcterms:W3CDTF">2022-03-09T11:13:31Z</dcterms:modified>
</cp:coreProperties>
</file>