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90" r:id="rId4"/>
    <p:sldMasterId id="2147484055" r:id="rId5"/>
    <p:sldMasterId id="2147484103" r:id="rId6"/>
  </p:sldMasterIdLst>
  <p:notesMasterIdLst>
    <p:notesMasterId r:id="rId33"/>
  </p:notesMasterIdLst>
  <p:handoutMasterIdLst>
    <p:handoutMasterId r:id="rId34"/>
  </p:handoutMasterIdLst>
  <p:sldIdLst>
    <p:sldId id="257" r:id="rId7"/>
    <p:sldId id="286" r:id="rId8"/>
    <p:sldId id="285" r:id="rId9"/>
    <p:sldId id="287" r:id="rId10"/>
    <p:sldId id="258" r:id="rId11"/>
    <p:sldId id="259" r:id="rId12"/>
    <p:sldId id="260" r:id="rId13"/>
    <p:sldId id="261" r:id="rId14"/>
    <p:sldId id="262" r:id="rId15"/>
    <p:sldId id="263" r:id="rId16"/>
    <p:sldId id="264" r:id="rId17"/>
    <p:sldId id="288" r:id="rId18"/>
    <p:sldId id="266" r:id="rId19"/>
    <p:sldId id="267" r:id="rId20"/>
    <p:sldId id="268" r:id="rId21"/>
    <p:sldId id="269" r:id="rId22"/>
    <p:sldId id="270" r:id="rId23"/>
    <p:sldId id="271" r:id="rId24"/>
    <p:sldId id="273" r:id="rId25"/>
    <p:sldId id="274" r:id="rId26"/>
    <p:sldId id="275" r:id="rId27"/>
    <p:sldId id="283" r:id="rId28"/>
    <p:sldId id="280" r:id="rId29"/>
    <p:sldId id="281" r:id="rId30"/>
    <p:sldId id="282" r:id="rId31"/>
    <p:sldId id="289" r:id="rId32"/>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52">
          <p15:clr>
            <a:srgbClr val="A4A3A4"/>
          </p15:clr>
        </p15:guide>
        <p15:guide id="2" orient="horz" pos="2685">
          <p15:clr>
            <a:srgbClr val="A4A3A4"/>
          </p15:clr>
        </p15:guide>
        <p15:guide id="3" pos="2879">
          <p15:clr>
            <a:srgbClr val="A4A3A4"/>
          </p15:clr>
        </p15:guide>
        <p15:guide id="4" pos="3027">
          <p15:clr>
            <a:srgbClr val="A4A3A4"/>
          </p15:clr>
        </p15:guide>
        <p15:guide id="5" pos="5533">
          <p15:clr>
            <a:srgbClr val="A4A3A4"/>
          </p15:clr>
        </p15:guide>
        <p15:guide id="6" pos="2733">
          <p15:clr>
            <a:srgbClr val="A4A3A4"/>
          </p15:clr>
        </p15:guide>
        <p15:guide id="7" pos="228">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21733D-D619-5E10-45F5-5791B98C6C9D}" name="Guest User" initials="GU" userId="S::urn:spo:anon#e45e9481d4a7588cdf8a09b3886a3becbdea1df6dd5038a8182b2ea7eb03e162::" providerId="AD"/>
  <p188:author id="{E2E35EAA-A6AA-05B9-754E-451B096EC6BF}" name="Paula Barclay" initials="PB" userId="S::Paula@walkeragency.co.uk::c21493b4-225a-4226-904b-e79c97741547" providerId="AD"/>
  <p188:author id="{D1FC48D4-74EE-81CB-111E-5EA2742BCDA1}" name="Guest User" initials="GU" userId="S::urn:spo:anon#8c0f1afc03c1822775d69a30ba69d720cc9fec2757a9232e304847d4cb7c012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umi Ram" initials="SR" lastIdx="7" clrIdx="0">
    <p:extLst>
      <p:ext uri="{19B8F6BF-5375-455C-9EA6-DF929625EA0E}">
        <p15:presenceInfo xmlns:p15="http://schemas.microsoft.com/office/powerpoint/2012/main" userId="Sumi R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3823"/>
    <a:srgbClr val="00BFFF"/>
    <a:srgbClr val="009CAF"/>
    <a:srgbClr val="143961"/>
    <a:srgbClr val="021F40"/>
    <a:srgbClr val="5DB1E1"/>
    <a:srgbClr val="266AA0"/>
    <a:srgbClr val="EAF4FC"/>
    <a:srgbClr val="94C8F6"/>
    <a:srgbClr val="5016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E0396C-12BC-4698-9A45-33E7D2CB268D}" v="3" dt="2025-03-17T09:55:34.5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41" autoAdjust="0"/>
    <p:restoredTop sz="94249" autoAdjust="0"/>
  </p:normalViewPr>
  <p:slideViewPr>
    <p:cSldViewPr snapToGrid="0" showGuides="1">
      <p:cViewPr>
        <p:scale>
          <a:sx n="100" d="100"/>
          <a:sy n="100" d="100"/>
        </p:scale>
        <p:origin x="2274" y="918"/>
      </p:cViewPr>
      <p:guideLst>
        <p:guide orient="horz" pos="752"/>
        <p:guide orient="horz" pos="2685"/>
        <p:guide pos="2879"/>
        <p:guide pos="3027"/>
        <p:guide pos="5533"/>
        <p:guide pos="2733"/>
        <p:guide pos="228"/>
      </p:guideLst>
    </p:cSldViewPr>
  </p:slideViewPr>
  <p:outlineViewPr>
    <p:cViewPr>
      <p:scale>
        <a:sx n="33" d="100"/>
        <a:sy n="33" d="100"/>
      </p:scale>
      <p:origin x="0" y="-1536"/>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86" d="100"/>
          <a:sy n="86" d="100"/>
        </p:scale>
        <p:origin x="297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handoutMaster" Target="handoutMasters/handoutMaster1.xml"/><Relationship Id="rId42"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commentAuthors" Target="commentAuthor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8c0f1afc03c1822775d69a30ba69d720cc9fec2757a9232e304847d4cb7c012a::" providerId="AD" clId="Web-{09BF38F8-EAF0-99CB-BDC5-6BE8044BB21D}"/>
    <pc:docChg chg="mod modSld">
      <pc:chgData name="Guest User" userId="S::urn:spo:anon#8c0f1afc03c1822775d69a30ba69d720cc9fec2757a9232e304847d4cb7c012a::" providerId="AD" clId="Web-{09BF38F8-EAF0-99CB-BDC5-6BE8044BB21D}" dt="2025-02-27T11:37:44.589" v="7"/>
      <pc:docMkLst>
        <pc:docMk/>
      </pc:docMkLst>
      <pc:sldChg chg="mod modShow">
        <pc:chgData name="Guest User" userId="S::urn:spo:anon#8c0f1afc03c1822775d69a30ba69d720cc9fec2757a9232e304847d4cb7c012a::" providerId="AD" clId="Web-{09BF38F8-EAF0-99CB-BDC5-6BE8044BB21D}" dt="2025-02-27T11:29:52.732" v="0"/>
        <pc:sldMkLst>
          <pc:docMk/>
          <pc:sldMk cId="1951067633" sldId="272"/>
        </pc:sldMkLst>
      </pc:sldChg>
      <pc:sldChg chg="addSp delSp modSp">
        <pc:chgData name="Guest User" userId="S::urn:spo:anon#8c0f1afc03c1822775d69a30ba69d720cc9fec2757a9232e304847d4cb7c012a::" providerId="AD" clId="Web-{09BF38F8-EAF0-99CB-BDC5-6BE8044BB21D}" dt="2025-02-27T11:35:51.586" v="6" actId="1076"/>
        <pc:sldMkLst>
          <pc:docMk/>
          <pc:sldMk cId="3058064128" sldId="281"/>
        </pc:sldMkLst>
        <pc:picChg chg="add mod">
          <ac:chgData name="Guest User" userId="S::urn:spo:anon#8c0f1afc03c1822775d69a30ba69d720cc9fec2757a9232e304847d4cb7c012a::" providerId="AD" clId="Web-{09BF38F8-EAF0-99CB-BDC5-6BE8044BB21D}" dt="2025-02-27T11:35:51.586" v="6" actId="1076"/>
          <ac:picMkLst>
            <pc:docMk/>
            <pc:sldMk cId="3058064128" sldId="281"/>
            <ac:picMk id="3" creationId="{78D37882-C1EE-A397-C746-9CC82F24FE4A}"/>
          </ac:picMkLst>
        </pc:picChg>
      </pc:sldChg>
    </pc:docChg>
  </pc:docChgLst>
  <pc:docChgLst>
    <pc:chgData name="Paula Barclay" userId="c21493b4-225a-4226-904b-e79c97741547" providerId="ADAL" clId="{27E0396C-12BC-4698-9A45-33E7D2CB268D}"/>
    <pc:docChg chg="undo custSel modSld">
      <pc:chgData name="Paula Barclay" userId="c21493b4-225a-4226-904b-e79c97741547" providerId="ADAL" clId="{27E0396C-12BC-4698-9A45-33E7D2CB268D}" dt="2025-03-17T09:56:59.103" v="60" actId="14100"/>
      <pc:docMkLst>
        <pc:docMk/>
      </pc:docMkLst>
      <pc:sldChg chg="addSp delSp modSp mod">
        <pc:chgData name="Paula Barclay" userId="c21493b4-225a-4226-904b-e79c97741547" providerId="ADAL" clId="{27E0396C-12BC-4698-9A45-33E7D2CB268D}" dt="2025-03-17T09:56:59.103" v="60" actId="14100"/>
        <pc:sldMkLst>
          <pc:docMk/>
          <pc:sldMk cId="3058064128" sldId="281"/>
        </pc:sldMkLst>
        <pc:spChg chg="add del mod">
          <ac:chgData name="Paula Barclay" userId="c21493b4-225a-4226-904b-e79c97741547" providerId="ADAL" clId="{27E0396C-12BC-4698-9A45-33E7D2CB268D}" dt="2025-03-17T09:53:41.009" v="18" actId="478"/>
          <ac:spMkLst>
            <pc:docMk/>
            <pc:sldMk cId="3058064128" sldId="281"/>
            <ac:spMk id="2" creationId="{06772E15-0306-0298-2355-8E3FEF9A69F4}"/>
          </ac:spMkLst>
        </pc:spChg>
        <pc:spChg chg="add mod">
          <ac:chgData name="Paula Barclay" userId="c21493b4-225a-4226-904b-e79c97741547" providerId="ADAL" clId="{27E0396C-12BC-4698-9A45-33E7D2CB268D}" dt="2025-03-17T09:56:49.727" v="58" actId="1076"/>
          <ac:spMkLst>
            <pc:docMk/>
            <pc:sldMk cId="3058064128" sldId="281"/>
            <ac:spMk id="5" creationId="{3259FD94-C2E1-1713-1116-0BE35539609E}"/>
          </ac:spMkLst>
        </pc:spChg>
        <pc:spChg chg="add mod">
          <ac:chgData name="Paula Barclay" userId="c21493b4-225a-4226-904b-e79c97741547" providerId="ADAL" clId="{27E0396C-12BC-4698-9A45-33E7D2CB268D}" dt="2025-03-17T09:56:39.617" v="56" actId="14100"/>
          <ac:spMkLst>
            <pc:docMk/>
            <pc:sldMk cId="3058064128" sldId="281"/>
            <ac:spMk id="6" creationId="{52D7E1F9-B53D-C261-6D22-926894641782}"/>
          </ac:spMkLst>
        </pc:spChg>
        <pc:spChg chg="mod">
          <ac:chgData name="Paula Barclay" userId="c21493b4-225a-4226-904b-e79c97741547" providerId="ADAL" clId="{27E0396C-12BC-4698-9A45-33E7D2CB268D}" dt="2025-03-17T09:56:01.625" v="48" actId="14100"/>
          <ac:spMkLst>
            <pc:docMk/>
            <pc:sldMk cId="3058064128" sldId="281"/>
            <ac:spMk id="7" creationId="{0E65BD95-A490-F90B-35C1-453F5FD37F31}"/>
          </ac:spMkLst>
        </pc:spChg>
        <pc:spChg chg="mod">
          <ac:chgData name="Paula Barclay" userId="c21493b4-225a-4226-904b-e79c97741547" providerId="ADAL" clId="{27E0396C-12BC-4698-9A45-33E7D2CB268D}" dt="2025-03-17T09:55:53.252" v="47" actId="14100"/>
          <ac:spMkLst>
            <pc:docMk/>
            <pc:sldMk cId="3058064128" sldId="281"/>
            <ac:spMk id="8" creationId="{C1C62446-0396-73AA-4754-490E26693381}"/>
          </ac:spMkLst>
        </pc:spChg>
        <pc:spChg chg="add mod">
          <ac:chgData name="Paula Barclay" userId="c21493b4-225a-4226-904b-e79c97741547" providerId="ADAL" clId="{27E0396C-12BC-4698-9A45-33E7D2CB268D}" dt="2025-03-17T09:55:53.252" v="47" actId="14100"/>
          <ac:spMkLst>
            <pc:docMk/>
            <pc:sldMk cId="3058064128" sldId="281"/>
            <ac:spMk id="12" creationId="{B0F9A6FF-C8C9-C3A4-B45F-2E6946F76F57}"/>
          </ac:spMkLst>
        </pc:spChg>
        <pc:spChg chg="mod">
          <ac:chgData name="Paula Barclay" userId="c21493b4-225a-4226-904b-e79c97741547" providerId="ADAL" clId="{27E0396C-12BC-4698-9A45-33E7D2CB268D}" dt="2025-03-17T09:56:59.103" v="60" actId="14100"/>
          <ac:spMkLst>
            <pc:docMk/>
            <pc:sldMk cId="3058064128" sldId="281"/>
            <ac:spMk id="14" creationId="{30048107-0A19-107E-77FB-E144AAA83518}"/>
          </ac:spMkLst>
        </pc:spChg>
        <pc:picChg chg="mod">
          <ac:chgData name="Paula Barclay" userId="c21493b4-225a-4226-904b-e79c97741547" providerId="ADAL" clId="{27E0396C-12BC-4698-9A45-33E7D2CB268D}" dt="2025-03-17T09:56:54.843" v="59" actId="1076"/>
          <ac:picMkLst>
            <pc:docMk/>
            <pc:sldMk cId="3058064128" sldId="281"/>
            <ac:picMk id="9" creationId="{F6705585-FF9E-F686-B84A-159AC2F24479}"/>
          </ac:picMkLst>
        </pc:picChg>
        <pc:picChg chg="mod">
          <ac:chgData name="Paula Barclay" userId="c21493b4-225a-4226-904b-e79c97741547" providerId="ADAL" clId="{27E0396C-12BC-4698-9A45-33E7D2CB268D}" dt="2025-03-17T09:56:54.843" v="59" actId="1076"/>
          <ac:picMkLst>
            <pc:docMk/>
            <pc:sldMk cId="3058064128" sldId="281"/>
            <ac:picMk id="10" creationId="{BD951BA3-5144-D7B2-C447-C44B8BBA1A5A}"/>
          </ac:picMkLst>
        </pc:picChg>
        <pc:picChg chg="mod">
          <ac:chgData name="Paula Barclay" userId="c21493b4-225a-4226-904b-e79c97741547" providerId="ADAL" clId="{27E0396C-12BC-4698-9A45-33E7D2CB268D}" dt="2025-03-17T09:56:54.843" v="59" actId="1076"/>
          <ac:picMkLst>
            <pc:docMk/>
            <pc:sldMk cId="3058064128" sldId="281"/>
            <ac:picMk id="11" creationId="{C6008F11-3F07-8D5E-A1F1-27A179CAB007}"/>
          </ac:picMkLst>
        </pc:picChg>
      </pc:sldChg>
    </pc:docChg>
  </pc:docChgLst>
  <pc:docChgLst>
    <pc:chgData name="Paula Barclay" userId="c21493b4-225a-4226-904b-e79c97741547" providerId="ADAL" clId="{3F26FDCC-A251-4E61-86D0-0A1E86EFB39A}"/>
    <pc:docChg chg="undo custSel addSld delSld modSld sldOrd">
      <pc:chgData name="Paula Barclay" userId="c21493b4-225a-4226-904b-e79c97741547" providerId="ADAL" clId="{3F26FDCC-A251-4E61-86D0-0A1E86EFB39A}" dt="2025-02-28T11:28:21.701" v="516" actId="29295"/>
      <pc:docMkLst>
        <pc:docMk/>
      </pc:docMkLst>
      <pc:sldChg chg="del">
        <pc:chgData name="Paula Barclay" userId="c21493b4-225a-4226-904b-e79c97741547" providerId="ADAL" clId="{3F26FDCC-A251-4E61-86D0-0A1E86EFB39A}" dt="2025-02-17T12:38:38.623" v="0" actId="47"/>
        <pc:sldMkLst>
          <pc:docMk/>
          <pc:sldMk cId="2310851073" sldId="256"/>
        </pc:sldMkLst>
      </pc:sldChg>
      <pc:sldChg chg="addSp delSp modSp mod">
        <pc:chgData name="Paula Barclay" userId="c21493b4-225a-4226-904b-e79c97741547" providerId="ADAL" clId="{3F26FDCC-A251-4E61-86D0-0A1E86EFB39A}" dt="2025-02-18T14:33:41.148" v="301" actId="1076"/>
        <pc:sldMkLst>
          <pc:docMk/>
          <pc:sldMk cId="2430212440" sldId="258"/>
        </pc:sldMkLst>
        <pc:spChg chg="mod">
          <ac:chgData name="Paula Barclay" userId="c21493b4-225a-4226-904b-e79c97741547" providerId="ADAL" clId="{3F26FDCC-A251-4E61-86D0-0A1E86EFB39A}" dt="2025-02-18T14:33:41.148" v="301" actId="1076"/>
          <ac:spMkLst>
            <pc:docMk/>
            <pc:sldMk cId="2430212440" sldId="258"/>
            <ac:spMk id="2" creationId="{223F90C3-3FC9-6652-06CC-12D4FCE84235}"/>
          </ac:spMkLst>
        </pc:spChg>
        <pc:spChg chg="mod">
          <ac:chgData name="Paula Barclay" userId="c21493b4-225a-4226-904b-e79c97741547" providerId="ADAL" clId="{3F26FDCC-A251-4E61-86D0-0A1E86EFB39A}" dt="2025-02-18T14:33:41.148" v="301" actId="1076"/>
          <ac:spMkLst>
            <pc:docMk/>
            <pc:sldMk cId="2430212440" sldId="258"/>
            <ac:spMk id="3" creationId="{88DC849C-0456-6EFB-B5E0-E3FA75F7C076}"/>
          </ac:spMkLst>
        </pc:spChg>
        <pc:spChg chg="mod">
          <ac:chgData name="Paula Barclay" userId="c21493b4-225a-4226-904b-e79c97741547" providerId="ADAL" clId="{3F26FDCC-A251-4E61-86D0-0A1E86EFB39A}" dt="2025-02-18T14:33:33.640" v="300" actId="1076"/>
          <ac:spMkLst>
            <pc:docMk/>
            <pc:sldMk cId="2430212440" sldId="258"/>
            <ac:spMk id="4" creationId="{CE907B22-FC7B-8DE4-7EBA-43206E31E799}"/>
          </ac:spMkLst>
        </pc:spChg>
        <pc:spChg chg="mod">
          <ac:chgData name="Paula Barclay" userId="c21493b4-225a-4226-904b-e79c97741547" providerId="ADAL" clId="{3F26FDCC-A251-4E61-86D0-0A1E86EFB39A}" dt="2025-02-18T14:33:33.640" v="300" actId="1076"/>
          <ac:spMkLst>
            <pc:docMk/>
            <pc:sldMk cId="2430212440" sldId="258"/>
            <ac:spMk id="5" creationId="{8ACABA1A-6394-7348-B5E4-8BC222F6DC8A}"/>
          </ac:spMkLst>
        </pc:spChg>
        <pc:spChg chg="mod">
          <ac:chgData name="Paula Barclay" userId="c21493b4-225a-4226-904b-e79c97741547" providerId="ADAL" clId="{3F26FDCC-A251-4E61-86D0-0A1E86EFB39A}" dt="2025-02-18T14:33:41.148" v="301" actId="1076"/>
          <ac:spMkLst>
            <pc:docMk/>
            <pc:sldMk cId="2430212440" sldId="258"/>
            <ac:spMk id="18" creationId="{526145EE-10E4-280C-ACEA-06F1116BB183}"/>
          </ac:spMkLst>
        </pc:spChg>
        <pc:spChg chg="mod">
          <ac:chgData name="Paula Barclay" userId="c21493b4-225a-4226-904b-e79c97741547" providerId="ADAL" clId="{3F26FDCC-A251-4E61-86D0-0A1E86EFB39A}" dt="2025-02-18T14:33:41.148" v="301" actId="1076"/>
          <ac:spMkLst>
            <pc:docMk/>
            <pc:sldMk cId="2430212440" sldId="258"/>
            <ac:spMk id="19" creationId="{6C0E7973-B47C-23EC-EDA6-1653849F11D9}"/>
          </ac:spMkLst>
        </pc:spChg>
        <pc:spChg chg="mod">
          <ac:chgData name="Paula Barclay" userId="c21493b4-225a-4226-904b-e79c97741547" providerId="ADAL" clId="{3F26FDCC-A251-4E61-86D0-0A1E86EFB39A}" dt="2025-02-18T14:33:41.148" v="301" actId="1076"/>
          <ac:spMkLst>
            <pc:docMk/>
            <pc:sldMk cId="2430212440" sldId="258"/>
            <ac:spMk id="20" creationId="{E19B794F-2856-4829-6A49-D092E1CAAFFD}"/>
          </ac:spMkLst>
        </pc:spChg>
        <pc:spChg chg="mod">
          <ac:chgData name="Paula Barclay" userId="c21493b4-225a-4226-904b-e79c97741547" providerId="ADAL" clId="{3F26FDCC-A251-4E61-86D0-0A1E86EFB39A}" dt="2025-02-18T14:33:41.148" v="301" actId="1076"/>
          <ac:spMkLst>
            <pc:docMk/>
            <pc:sldMk cId="2430212440" sldId="258"/>
            <ac:spMk id="21" creationId="{CFBEC954-779C-27AB-181E-A9F36B91872A}"/>
          </ac:spMkLst>
        </pc:spChg>
        <pc:picChg chg="add mod">
          <ac:chgData name="Paula Barclay" userId="c21493b4-225a-4226-904b-e79c97741547" providerId="ADAL" clId="{3F26FDCC-A251-4E61-86D0-0A1E86EFB39A}" dt="2025-02-18T14:33:41.148" v="301" actId="1076"/>
          <ac:picMkLst>
            <pc:docMk/>
            <pc:sldMk cId="2430212440" sldId="258"/>
            <ac:picMk id="6" creationId="{29C0F342-E864-0D07-1FA6-A64F18388241}"/>
          </ac:picMkLst>
        </pc:picChg>
        <pc:picChg chg="add mod">
          <ac:chgData name="Paula Barclay" userId="c21493b4-225a-4226-904b-e79c97741547" providerId="ADAL" clId="{3F26FDCC-A251-4E61-86D0-0A1E86EFB39A}" dt="2025-02-18T14:32:00.560" v="298" actId="1076"/>
          <ac:picMkLst>
            <pc:docMk/>
            <pc:sldMk cId="2430212440" sldId="258"/>
            <ac:picMk id="7" creationId="{B9ADE70C-7DD4-239D-E4E8-F37D6E15B148}"/>
          </ac:picMkLst>
        </pc:picChg>
        <pc:picChg chg="add mod">
          <ac:chgData name="Paula Barclay" userId="c21493b4-225a-4226-904b-e79c97741547" providerId="ADAL" clId="{3F26FDCC-A251-4E61-86D0-0A1E86EFB39A}" dt="2025-02-18T14:33:41.148" v="301" actId="1076"/>
          <ac:picMkLst>
            <pc:docMk/>
            <pc:sldMk cId="2430212440" sldId="258"/>
            <ac:picMk id="8" creationId="{0706D1C5-0762-FB60-E089-28F649BFBA8B}"/>
          </ac:picMkLst>
        </pc:picChg>
        <pc:picChg chg="add mod">
          <ac:chgData name="Paula Barclay" userId="c21493b4-225a-4226-904b-e79c97741547" providerId="ADAL" clId="{3F26FDCC-A251-4E61-86D0-0A1E86EFB39A}" dt="2025-02-18T14:33:41.148" v="301" actId="1076"/>
          <ac:picMkLst>
            <pc:docMk/>
            <pc:sldMk cId="2430212440" sldId="258"/>
            <ac:picMk id="9" creationId="{2EE0F627-2301-E822-F8D4-3F0DB870FE49}"/>
          </ac:picMkLst>
        </pc:picChg>
        <pc:picChg chg="add mod">
          <ac:chgData name="Paula Barclay" userId="c21493b4-225a-4226-904b-e79c97741547" providerId="ADAL" clId="{3F26FDCC-A251-4E61-86D0-0A1E86EFB39A}" dt="2025-02-18T14:32:00.560" v="298" actId="1076"/>
          <ac:picMkLst>
            <pc:docMk/>
            <pc:sldMk cId="2430212440" sldId="258"/>
            <ac:picMk id="10" creationId="{87C0F1D5-8AC5-60CA-413A-0491F0529F23}"/>
          </ac:picMkLst>
        </pc:picChg>
        <pc:picChg chg="add mod">
          <ac:chgData name="Paula Barclay" userId="c21493b4-225a-4226-904b-e79c97741547" providerId="ADAL" clId="{3F26FDCC-A251-4E61-86D0-0A1E86EFB39A}" dt="2025-02-18T14:33:41.148" v="301" actId="1076"/>
          <ac:picMkLst>
            <pc:docMk/>
            <pc:sldMk cId="2430212440" sldId="258"/>
            <ac:picMk id="11" creationId="{AD01EC88-02C8-18D4-776E-688A6CDF7D5C}"/>
          </ac:picMkLst>
        </pc:picChg>
      </pc:sldChg>
      <pc:sldChg chg="modSp mod">
        <pc:chgData name="Paula Barclay" userId="c21493b4-225a-4226-904b-e79c97741547" providerId="ADAL" clId="{3F26FDCC-A251-4E61-86D0-0A1E86EFB39A}" dt="2025-02-17T14:54:14.622" v="75" actId="1076"/>
        <pc:sldMkLst>
          <pc:docMk/>
          <pc:sldMk cId="2326673027" sldId="259"/>
        </pc:sldMkLst>
        <pc:spChg chg="mod">
          <ac:chgData name="Paula Barclay" userId="c21493b4-225a-4226-904b-e79c97741547" providerId="ADAL" clId="{3F26FDCC-A251-4E61-86D0-0A1E86EFB39A}" dt="2025-02-17T14:50:29.455" v="17" actId="1076"/>
          <ac:spMkLst>
            <pc:docMk/>
            <pc:sldMk cId="2326673027" sldId="259"/>
            <ac:spMk id="4" creationId="{F616C411-C95A-14E4-95DD-E1D748E93FD7}"/>
          </ac:spMkLst>
        </pc:spChg>
        <pc:spChg chg="mod">
          <ac:chgData name="Paula Barclay" userId="c21493b4-225a-4226-904b-e79c97741547" providerId="ADAL" clId="{3F26FDCC-A251-4E61-86D0-0A1E86EFB39A}" dt="2025-02-17T14:50:29.455" v="17" actId="1076"/>
          <ac:spMkLst>
            <pc:docMk/>
            <pc:sldMk cId="2326673027" sldId="259"/>
            <ac:spMk id="5" creationId="{3CB6AE2F-495B-523E-98CF-270728A8D27F}"/>
          </ac:spMkLst>
        </pc:spChg>
        <pc:spChg chg="mod">
          <ac:chgData name="Paula Barclay" userId="c21493b4-225a-4226-904b-e79c97741547" providerId="ADAL" clId="{3F26FDCC-A251-4E61-86D0-0A1E86EFB39A}" dt="2025-02-17T14:51:35.104" v="26" actId="1076"/>
          <ac:spMkLst>
            <pc:docMk/>
            <pc:sldMk cId="2326673027" sldId="259"/>
            <ac:spMk id="7" creationId="{70BC9E03-387A-0F43-EB92-11086516112E}"/>
          </ac:spMkLst>
        </pc:spChg>
        <pc:spChg chg="mod">
          <ac:chgData name="Paula Barclay" userId="c21493b4-225a-4226-904b-e79c97741547" providerId="ADAL" clId="{3F26FDCC-A251-4E61-86D0-0A1E86EFB39A}" dt="2025-02-17T14:53:15.083" v="60" actId="1076"/>
          <ac:spMkLst>
            <pc:docMk/>
            <pc:sldMk cId="2326673027" sldId="259"/>
            <ac:spMk id="8" creationId="{5C69AED0-24A3-F4F7-F684-AF1524FB2BDC}"/>
          </ac:spMkLst>
        </pc:spChg>
        <pc:spChg chg="mod">
          <ac:chgData name="Paula Barclay" userId="c21493b4-225a-4226-904b-e79c97741547" providerId="ADAL" clId="{3F26FDCC-A251-4E61-86D0-0A1E86EFB39A}" dt="2025-02-17T14:53:12.195" v="59" actId="1076"/>
          <ac:spMkLst>
            <pc:docMk/>
            <pc:sldMk cId="2326673027" sldId="259"/>
            <ac:spMk id="9" creationId="{4947CBE1-4057-2CC6-E369-CB360E91433D}"/>
          </ac:spMkLst>
        </pc:spChg>
        <pc:spChg chg="mod">
          <ac:chgData name="Paula Barclay" userId="c21493b4-225a-4226-904b-e79c97741547" providerId="ADAL" clId="{3F26FDCC-A251-4E61-86D0-0A1E86EFB39A}" dt="2025-02-17T14:53:09.301" v="58" actId="1076"/>
          <ac:spMkLst>
            <pc:docMk/>
            <pc:sldMk cId="2326673027" sldId="259"/>
            <ac:spMk id="10" creationId="{F9E567AE-2B8D-42FD-2CDE-80B93BAED24D}"/>
          </ac:spMkLst>
        </pc:spChg>
        <pc:spChg chg="mod">
          <ac:chgData name="Paula Barclay" userId="c21493b4-225a-4226-904b-e79c97741547" providerId="ADAL" clId="{3F26FDCC-A251-4E61-86D0-0A1E86EFB39A}" dt="2025-02-17T14:53:04.085" v="57" actId="1076"/>
          <ac:spMkLst>
            <pc:docMk/>
            <pc:sldMk cId="2326673027" sldId="259"/>
            <ac:spMk id="11" creationId="{4053B020-7B13-2CAF-CCF5-CD49E1C74298}"/>
          </ac:spMkLst>
        </pc:spChg>
        <pc:spChg chg="mod">
          <ac:chgData name="Paula Barclay" userId="c21493b4-225a-4226-904b-e79c97741547" providerId="ADAL" clId="{3F26FDCC-A251-4E61-86D0-0A1E86EFB39A}" dt="2025-02-17T14:52:59.162" v="56" actId="1076"/>
          <ac:spMkLst>
            <pc:docMk/>
            <pc:sldMk cId="2326673027" sldId="259"/>
            <ac:spMk id="12" creationId="{5BF22291-4C33-098D-7AF9-9D0FE54A6342}"/>
          </ac:spMkLst>
        </pc:spChg>
        <pc:spChg chg="mod">
          <ac:chgData name="Paula Barclay" userId="c21493b4-225a-4226-904b-e79c97741547" providerId="ADAL" clId="{3F26FDCC-A251-4E61-86D0-0A1E86EFB39A}" dt="2025-02-17T14:52:56.428" v="55" actId="1076"/>
          <ac:spMkLst>
            <pc:docMk/>
            <pc:sldMk cId="2326673027" sldId="259"/>
            <ac:spMk id="13" creationId="{8B250B72-E195-1F0F-43FB-4F3405F21D91}"/>
          </ac:spMkLst>
        </pc:spChg>
        <pc:spChg chg="mod">
          <ac:chgData name="Paula Barclay" userId="c21493b4-225a-4226-904b-e79c97741547" providerId="ADAL" clId="{3F26FDCC-A251-4E61-86D0-0A1E86EFB39A}" dt="2025-02-17T14:52:45.875" v="50" actId="1076"/>
          <ac:spMkLst>
            <pc:docMk/>
            <pc:sldMk cId="2326673027" sldId="259"/>
            <ac:spMk id="14" creationId="{199052CD-B47C-1BA1-6816-5B0F69BD9172}"/>
          </ac:spMkLst>
        </pc:spChg>
        <pc:spChg chg="mod">
          <ac:chgData name="Paula Barclay" userId="c21493b4-225a-4226-904b-e79c97741547" providerId="ADAL" clId="{3F26FDCC-A251-4E61-86D0-0A1E86EFB39A}" dt="2025-02-17T14:54:14.622" v="75" actId="1076"/>
          <ac:spMkLst>
            <pc:docMk/>
            <pc:sldMk cId="2326673027" sldId="259"/>
            <ac:spMk id="31" creationId="{B91C2CFD-79CB-9D1C-B45C-D1BFACA33869}"/>
          </ac:spMkLst>
        </pc:spChg>
        <pc:spChg chg="mod">
          <ac:chgData name="Paula Barclay" userId="c21493b4-225a-4226-904b-e79c97741547" providerId="ADAL" clId="{3F26FDCC-A251-4E61-86D0-0A1E86EFB39A}" dt="2025-02-17T14:54:14.622" v="75" actId="1076"/>
          <ac:spMkLst>
            <pc:docMk/>
            <pc:sldMk cId="2326673027" sldId="259"/>
            <ac:spMk id="32" creationId="{2E04B66E-A4CD-8FCD-2671-FB1470AB2A97}"/>
          </ac:spMkLst>
        </pc:spChg>
        <pc:spChg chg="mod">
          <ac:chgData name="Paula Barclay" userId="c21493b4-225a-4226-904b-e79c97741547" providerId="ADAL" clId="{3F26FDCC-A251-4E61-86D0-0A1E86EFB39A}" dt="2025-02-17T14:54:14.622" v="75" actId="1076"/>
          <ac:spMkLst>
            <pc:docMk/>
            <pc:sldMk cId="2326673027" sldId="259"/>
            <ac:spMk id="33" creationId="{D3CC5647-E486-9190-AE2E-87EE91D314EA}"/>
          </ac:spMkLst>
        </pc:spChg>
        <pc:spChg chg="mod">
          <ac:chgData name="Paula Barclay" userId="c21493b4-225a-4226-904b-e79c97741547" providerId="ADAL" clId="{3F26FDCC-A251-4E61-86D0-0A1E86EFB39A}" dt="2025-02-17T14:54:14.622" v="75" actId="1076"/>
          <ac:spMkLst>
            <pc:docMk/>
            <pc:sldMk cId="2326673027" sldId="259"/>
            <ac:spMk id="34" creationId="{40EAB030-D1F3-A12D-787B-9A6FAC345535}"/>
          </ac:spMkLst>
        </pc:spChg>
        <pc:spChg chg="mod">
          <ac:chgData name="Paula Barclay" userId="c21493b4-225a-4226-904b-e79c97741547" providerId="ADAL" clId="{3F26FDCC-A251-4E61-86D0-0A1E86EFB39A}" dt="2025-02-17T14:54:14.622" v="75" actId="1076"/>
          <ac:spMkLst>
            <pc:docMk/>
            <pc:sldMk cId="2326673027" sldId="259"/>
            <ac:spMk id="35" creationId="{8F9DCC9B-9B54-871A-A55E-2E17BC707EA2}"/>
          </ac:spMkLst>
        </pc:spChg>
        <pc:spChg chg="mod">
          <ac:chgData name="Paula Barclay" userId="c21493b4-225a-4226-904b-e79c97741547" providerId="ADAL" clId="{3F26FDCC-A251-4E61-86D0-0A1E86EFB39A}" dt="2025-02-17T14:54:14.622" v="75" actId="1076"/>
          <ac:spMkLst>
            <pc:docMk/>
            <pc:sldMk cId="2326673027" sldId="259"/>
            <ac:spMk id="36" creationId="{F1FF25EC-2081-FA6C-6C4B-32C26A316E5B}"/>
          </ac:spMkLst>
        </pc:spChg>
        <pc:spChg chg="mod">
          <ac:chgData name="Paula Barclay" userId="c21493b4-225a-4226-904b-e79c97741547" providerId="ADAL" clId="{3F26FDCC-A251-4E61-86D0-0A1E86EFB39A}" dt="2025-02-17T14:54:14.622" v="75" actId="1076"/>
          <ac:spMkLst>
            <pc:docMk/>
            <pc:sldMk cId="2326673027" sldId="259"/>
            <ac:spMk id="37" creationId="{A8D0B533-1D0B-1A43-09A0-F0B028AAB101}"/>
          </ac:spMkLst>
        </pc:spChg>
        <pc:spChg chg="mod">
          <ac:chgData name="Paula Barclay" userId="c21493b4-225a-4226-904b-e79c97741547" providerId="ADAL" clId="{3F26FDCC-A251-4E61-86D0-0A1E86EFB39A}" dt="2025-02-17T14:54:14.622" v="75" actId="1076"/>
          <ac:spMkLst>
            <pc:docMk/>
            <pc:sldMk cId="2326673027" sldId="259"/>
            <ac:spMk id="38" creationId="{EF4D242A-338A-EFB1-3BE0-871552DF5247}"/>
          </ac:spMkLst>
        </pc:spChg>
        <pc:spChg chg="mod">
          <ac:chgData name="Paula Barclay" userId="c21493b4-225a-4226-904b-e79c97741547" providerId="ADAL" clId="{3F26FDCC-A251-4E61-86D0-0A1E86EFB39A}" dt="2025-02-17T14:52:41.179" v="49" actId="1076"/>
          <ac:spMkLst>
            <pc:docMk/>
            <pc:sldMk cId="2326673027" sldId="259"/>
            <ac:spMk id="45" creationId="{E2F8A03E-3DB1-361A-9144-DE7E2F861E4E}"/>
          </ac:spMkLst>
        </pc:spChg>
        <pc:spChg chg="mod">
          <ac:chgData name="Paula Barclay" userId="c21493b4-225a-4226-904b-e79c97741547" providerId="ADAL" clId="{3F26FDCC-A251-4E61-86D0-0A1E86EFB39A}" dt="2025-02-17T14:54:14.622" v="75" actId="1076"/>
          <ac:spMkLst>
            <pc:docMk/>
            <pc:sldMk cId="2326673027" sldId="259"/>
            <ac:spMk id="64" creationId="{06D7EB6E-E15C-838B-E7D4-70CC902D4291}"/>
          </ac:spMkLst>
        </pc:spChg>
        <pc:picChg chg="mod">
          <ac:chgData name="Paula Barclay" userId="c21493b4-225a-4226-904b-e79c97741547" providerId="ADAL" clId="{3F26FDCC-A251-4E61-86D0-0A1E86EFB39A}" dt="2025-02-17T14:53:04.085" v="57" actId="1076"/>
          <ac:picMkLst>
            <pc:docMk/>
            <pc:sldMk cId="2326673027" sldId="259"/>
            <ac:picMk id="6" creationId="{73F1BACF-E03C-A08E-D972-C3A6B0900F6B}"/>
          </ac:picMkLst>
        </pc:picChg>
        <pc:picChg chg="mod">
          <ac:chgData name="Paula Barclay" userId="c21493b4-225a-4226-904b-e79c97741547" providerId="ADAL" clId="{3F26FDCC-A251-4E61-86D0-0A1E86EFB39A}" dt="2025-02-17T14:53:09.301" v="58" actId="1076"/>
          <ac:picMkLst>
            <pc:docMk/>
            <pc:sldMk cId="2326673027" sldId="259"/>
            <ac:picMk id="15" creationId="{D0AA372C-4CAA-F49D-9DDA-A3C086C424B7}"/>
          </ac:picMkLst>
        </pc:picChg>
        <pc:picChg chg="mod">
          <ac:chgData name="Paula Barclay" userId="c21493b4-225a-4226-904b-e79c97741547" providerId="ADAL" clId="{3F26FDCC-A251-4E61-86D0-0A1E86EFB39A}" dt="2025-02-17T14:52:59.162" v="56" actId="1076"/>
          <ac:picMkLst>
            <pc:docMk/>
            <pc:sldMk cId="2326673027" sldId="259"/>
            <ac:picMk id="16" creationId="{3EC18198-0E1B-FBA3-3C23-66C4F0D5EBF9}"/>
          </ac:picMkLst>
        </pc:picChg>
        <pc:picChg chg="mod">
          <ac:chgData name="Paula Barclay" userId="c21493b4-225a-4226-904b-e79c97741547" providerId="ADAL" clId="{3F26FDCC-A251-4E61-86D0-0A1E86EFB39A}" dt="2025-02-17T14:52:45.875" v="50" actId="1076"/>
          <ac:picMkLst>
            <pc:docMk/>
            <pc:sldMk cId="2326673027" sldId="259"/>
            <ac:picMk id="40" creationId="{047D638A-5529-047F-2C1C-3F753C3491B8}"/>
          </ac:picMkLst>
        </pc:picChg>
        <pc:picChg chg="mod">
          <ac:chgData name="Paula Barclay" userId="c21493b4-225a-4226-904b-e79c97741547" providerId="ADAL" clId="{3F26FDCC-A251-4E61-86D0-0A1E86EFB39A}" dt="2025-02-17T14:53:12.195" v="59" actId="1076"/>
          <ac:picMkLst>
            <pc:docMk/>
            <pc:sldMk cId="2326673027" sldId="259"/>
            <ac:picMk id="41" creationId="{9329426E-D9ED-0421-923F-DBA1573320D4}"/>
          </ac:picMkLst>
        </pc:picChg>
        <pc:picChg chg="mod">
          <ac:chgData name="Paula Barclay" userId="c21493b4-225a-4226-904b-e79c97741547" providerId="ADAL" clId="{3F26FDCC-A251-4E61-86D0-0A1E86EFB39A}" dt="2025-02-17T14:53:15.083" v="60" actId="1076"/>
          <ac:picMkLst>
            <pc:docMk/>
            <pc:sldMk cId="2326673027" sldId="259"/>
            <ac:picMk id="42" creationId="{5EB82D01-F4E9-32F4-372F-3D804CE7DE90}"/>
          </ac:picMkLst>
        </pc:picChg>
        <pc:picChg chg="mod">
          <ac:chgData name="Paula Barclay" userId="c21493b4-225a-4226-904b-e79c97741547" providerId="ADAL" clId="{3F26FDCC-A251-4E61-86D0-0A1E86EFB39A}" dt="2025-02-17T14:52:56.428" v="55" actId="1076"/>
          <ac:picMkLst>
            <pc:docMk/>
            <pc:sldMk cId="2326673027" sldId="259"/>
            <ac:picMk id="43" creationId="{A298CDBE-9FC3-B783-050B-637CE5C99ADA}"/>
          </ac:picMkLst>
        </pc:picChg>
      </pc:sldChg>
      <pc:sldChg chg="addSp modSp mod">
        <pc:chgData name="Paula Barclay" userId="c21493b4-225a-4226-904b-e79c97741547" providerId="ADAL" clId="{3F26FDCC-A251-4E61-86D0-0A1E86EFB39A}" dt="2025-02-17T14:56:03.197" v="96" actId="1076"/>
        <pc:sldMkLst>
          <pc:docMk/>
          <pc:sldMk cId="1807550906" sldId="261"/>
        </pc:sldMkLst>
        <pc:spChg chg="add mod">
          <ac:chgData name="Paula Barclay" userId="c21493b4-225a-4226-904b-e79c97741547" providerId="ADAL" clId="{3F26FDCC-A251-4E61-86D0-0A1E86EFB39A}" dt="2025-02-17T14:56:03.197" v="96" actId="1076"/>
          <ac:spMkLst>
            <pc:docMk/>
            <pc:sldMk cId="1807550906" sldId="261"/>
            <ac:spMk id="3" creationId="{2D84B107-8BE5-2CDA-FC49-DB66F9C9D676}"/>
          </ac:spMkLst>
        </pc:spChg>
        <pc:spChg chg="mod">
          <ac:chgData name="Paula Barclay" userId="c21493b4-225a-4226-904b-e79c97741547" providerId="ADAL" clId="{3F26FDCC-A251-4E61-86D0-0A1E86EFB39A}" dt="2025-02-17T14:55:18.406" v="80" actId="14100"/>
          <ac:spMkLst>
            <pc:docMk/>
            <pc:sldMk cId="1807550906" sldId="261"/>
            <ac:spMk id="7" creationId="{98CF5382-28A4-38AF-13F4-709A4866DB1A}"/>
          </ac:spMkLst>
        </pc:spChg>
        <pc:spChg chg="mod">
          <ac:chgData name="Paula Barclay" userId="c21493b4-225a-4226-904b-e79c97741547" providerId="ADAL" clId="{3F26FDCC-A251-4E61-86D0-0A1E86EFB39A}" dt="2025-02-17T14:55:35.176" v="82" actId="21"/>
          <ac:spMkLst>
            <pc:docMk/>
            <pc:sldMk cId="1807550906" sldId="261"/>
            <ac:spMk id="8" creationId="{D56280E7-4957-F1E9-4601-3022A9B19120}"/>
          </ac:spMkLst>
        </pc:spChg>
      </pc:sldChg>
      <pc:sldChg chg="addSp delSp modSp mod modClrScheme chgLayout">
        <pc:chgData name="Paula Barclay" userId="c21493b4-225a-4226-904b-e79c97741547" providerId="ADAL" clId="{3F26FDCC-A251-4E61-86D0-0A1E86EFB39A}" dt="2025-02-17T14:59:28.556" v="126" actId="1076"/>
        <pc:sldMkLst>
          <pc:docMk/>
          <pc:sldMk cId="3089500970" sldId="262"/>
        </pc:sldMkLst>
        <pc:spChg chg="mod">
          <ac:chgData name="Paula Barclay" userId="c21493b4-225a-4226-904b-e79c97741547" providerId="ADAL" clId="{3F26FDCC-A251-4E61-86D0-0A1E86EFB39A}" dt="2025-02-17T14:59:28.556" v="126" actId="1076"/>
          <ac:spMkLst>
            <pc:docMk/>
            <pc:sldMk cId="3089500970" sldId="262"/>
            <ac:spMk id="6" creationId="{7FD8AA1A-6AB7-EFB3-BE19-DAD4EF703B69}"/>
          </ac:spMkLst>
        </pc:spChg>
        <pc:spChg chg="mod">
          <ac:chgData name="Paula Barclay" userId="c21493b4-225a-4226-904b-e79c97741547" providerId="ADAL" clId="{3F26FDCC-A251-4E61-86D0-0A1E86EFB39A}" dt="2025-02-17T14:59:28.556" v="126" actId="1076"/>
          <ac:spMkLst>
            <pc:docMk/>
            <pc:sldMk cId="3089500970" sldId="262"/>
            <ac:spMk id="7" creationId="{D53C9847-C7F4-DB39-C364-303AEC6640BD}"/>
          </ac:spMkLst>
        </pc:spChg>
        <pc:spChg chg="mod">
          <ac:chgData name="Paula Barclay" userId="c21493b4-225a-4226-904b-e79c97741547" providerId="ADAL" clId="{3F26FDCC-A251-4E61-86D0-0A1E86EFB39A}" dt="2025-02-17T14:59:28.556" v="126" actId="1076"/>
          <ac:spMkLst>
            <pc:docMk/>
            <pc:sldMk cId="3089500970" sldId="262"/>
            <ac:spMk id="12" creationId="{5E9B1297-657A-0517-4CA2-89AA973DF8CD}"/>
          </ac:spMkLst>
        </pc:spChg>
        <pc:spChg chg="mod">
          <ac:chgData name="Paula Barclay" userId="c21493b4-225a-4226-904b-e79c97741547" providerId="ADAL" clId="{3F26FDCC-A251-4E61-86D0-0A1E86EFB39A}" dt="2025-02-17T14:59:28.556" v="126" actId="1076"/>
          <ac:spMkLst>
            <pc:docMk/>
            <pc:sldMk cId="3089500970" sldId="262"/>
            <ac:spMk id="13" creationId="{AC4C4F27-172D-3DCF-198B-17E698F3FB5D}"/>
          </ac:spMkLst>
        </pc:spChg>
        <pc:spChg chg="mod">
          <ac:chgData name="Paula Barclay" userId="c21493b4-225a-4226-904b-e79c97741547" providerId="ADAL" clId="{3F26FDCC-A251-4E61-86D0-0A1E86EFB39A}" dt="2025-02-17T14:59:07.410" v="123" actId="1076"/>
          <ac:spMkLst>
            <pc:docMk/>
            <pc:sldMk cId="3089500970" sldId="262"/>
            <ac:spMk id="15" creationId="{9B3360CF-516C-493B-84F2-1F51467D5D4F}"/>
          </ac:spMkLst>
        </pc:spChg>
        <pc:picChg chg="mod">
          <ac:chgData name="Paula Barclay" userId="c21493b4-225a-4226-904b-e79c97741547" providerId="ADAL" clId="{3F26FDCC-A251-4E61-86D0-0A1E86EFB39A}" dt="2025-02-17T14:59:28.556" v="126" actId="1076"/>
          <ac:picMkLst>
            <pc:docMk/>
            <pc:sldMk cId="3089500970" sldId="262"/>
            <ac:picMk id="8" creationId="{5707E10F-53D5-D42D-DF7B-BC2EFEE0703B}"/>
          </ac:picMkLst>
        </pc:picChg>
        <pc:picChg chg="mod">
          <ac:chgData name="Paula Barclay" userId="c21493b4-225a-4226-904b-e79c97741547" providerId="ADAL" clId="{3F26FDCC-A251-4E61-86D0-0A1E86EFB39A}" dt="2025-02-17T14:59:28.556" v="126" actId="1076"/>
          <ac:picMkLst>
            <pc:docMk/>
            <pc:sldMk cId="3089500970" sldId="262"/>
            <ac:picMk id="9" creationId="{B0B8540D-AF93-B807-24D4-4981BBE11CF6}"/>
          </ac:picMkLst>
        </pc:picChg>
        <pc:picChg chg="add mod">
          <ac:chgData name="Paula Barclay" userId="c21493b4-225a-4226-904b-e79c97741547" providerId="ADAL" clId="{3F26FDCC-A251-4E61-86D0-0A1E86EFB39A}" dt="2025-02-17T14:59:12.320" v="124" actId="1076"/>
          <ac:picMkLst>
            <pc:docMk/>
            <pc:sldMk cId="3089500970" sldId="262"/>
            <ac:picMk id="1026" creationId="{77B038F8-04F3-C6E8-B43C-500E51F1BE62}"/>
          </ac:picMkLst>
        </pc:picChg>
      </pc:sldChg>
      <pc:sldChg chg="addSp delSp modSp mod modClrScheme chgLayout">
        <pc:chgData name="Paula Barclay" userId="c21493b4-225a-4226-904b-e79c97741547" providerId="ADAL" clId="{3F26FDCC-A251-4E61-86D0-0A1E86EFB39A}" dt="2025-02-17T15:10:24.167" v="223" actId="164"/>
        <pc:sldMkLst>
          <pc:docMk/>
          <pc:sldMk cId="520412447" sldId="263"/>
        </pc:sldMkLst>
        <pc:spChg chg="mod">
          <ac:chgData name="Paula Barclay" userId="c21493b4-225a-4226-904b-e79c97741547" providerId="ADAL" clId="{3F26FDCC-A251-4E61-86D0-0A1E86EFB39A}" dt="2025-02-17T15:09:31.662" v="216" actId="207"/>
          <ac:spMkLst>
            <pc:docMk/>
            <pc:sldMk cId="520412447" sldId="263"/>
            <ac:spMk id="2" creationId="{6D74A786-1F36-0A7D-8C1B-9BA3E1E2D0F0}"/>
          </ac:spMkLst>
        </pc:spChg>
        <pc:spChg chg="mod">
          <ac:chgData name="Paula Barclay" userId="c21493b4-225a-4226-904b-e79c97741547" providerId="ADAL" clId="{3F26FDCC-A251-4E61-86D0-0A1E86EFB39A}" dt="2025-02-17T15:10:09.097" v="222" actId="403"/>
          <ac:spMkLst>
            <pc:docMk/>
            <pc:sldMk cId="520412447" sldId="263"/>
            <ac:spMk id="3" creationId="{6470E233-3BD5-EA46-313E-EF8BE866AF66}"/>
          </ac:spMkLst>
        </pc:spChg>
        <pc:spChg chg="mod">
          <ac:chgData name="Paula Barclay" userId="c21493b4-225a-4226-904b-e79c97741547" providerId="ADAL" clId="{3F26FDCC-A251-4E61-86D0-0A1E86EFB39A}" dt="2025-02-17T15:09:56.423" v="220" actId="207"/>
          <ac:spMkLst>
            <pc:docMk/>
            <pc:sldMk cId="520412447" sldId="263"/>
            <ac:spMk id="4" creationId="{EAFB531E-44F3-F472-2E13-35F3BEBC7C15}"/>
          </ac:spMkLst>
        </pc:spChg>
        <pc:spChg chg="mod">
          <ac:chgData name="Paula Barclay" userId="c21493b4-225a-4226-904b-e79c97741547" providerId="ADAL" clId="{3F26FDCC-A251-4E61-86D0-0A1E86EFB39A}" dt="2025-02-17T15:08:53.547" v="213" actId="1076"/>
          <ac:spMkLst>
            <pc:docMk/>
            <pc:sldMk cId="520412447" sldId="263"/>
            <ac:spMk id="18" creationId="{B6527CC9-538E-3F63-D7D7-15D037D57DBD}"/>
          </ac:spMkLst>
        </pc:spChg>
        <pc:spChg chg="mod">
          <ac:chgData name="Paula Barclay" userId="c21493b4-225a-4226-904b-e79c97741547" providerId="ADAL" clId="{3F26FDCC-A251-4E61-86D0-0A1E86EFB39A}" dt="2025-02-17T15:08:53.547" v="213" actId="1076"/>
          <ac:spMkLst>
            <pc:docMk/>
            <pc:sldMk cId="520412447" sldId="263"/>
            <ac:spMk id="19" creationId="{0B8518CC-FA4D-8BA0-38CF-932EADE62D48}"/>
          </ac:spMkLst>
        </pc:spChg>
        <pc:spChg chg="mod">
          <ac:chgData name="Paula Barclay" userId="c21493b4-225a-4226-904b-e79c97741547" providerId="ADAL" clId="{3F26FDCC-A251-4E61-86D0-0A1E86EFB39A}" dt="2025-02-17T15:08:53.547" v="213" actId="1076"/>
          <ac:spMkLst>
            <pc:docMk/>
            <pc:sldMk cId="520412447" sldId="263"/>
            <ac:spMk id="20" creationId="{EAF4DAE3-0E9A-9E89-5D00-B6943F1BDA3A}"/>
          </ac:spMkLst>
        </pc:spChg>
        <pc:spChg chg="mod">
          <ac:chgData name="Paula Barclay" userId="c21493b4-225a-4226-904b-e79c97741547" providerId="ADAL" clId="{3F26FDCC-A251-4E61-86D0-0A1E86EFB39A}" dt="2025-02-17T15:09:39.114" v="217" actId="207"/>
          <ac:spMkLst>
            <pc:docMk/>
            <pc:sldMk cId="520412447" sldId="263"/>
            <ac:spMk id="21" creationId="{89C54AAC-30DA-59EB-27D3-C9488247EE73}"/>
          </ac:spMkLst>
        </pc:spChg>
        <pc:spChg chg="mod">
          <ac:chgData name="Paula Barclay" userId="c21493b4-225a-4226-904b-e79c97741547" providerId="ADAL" clId="{3F26FDCC-A251-4E61-86D0-0A1E86EFB39A}" dt="2025-02-17T15:09:48.905" v="219" actId="207"/>
          <ac:spMkLst>
            <pc:docMk/>
            <pc:sldMk cId="520412447" sldId="263"/>
            <ac:spMk id="22" creationId="{348A021C-3D25-1D52-BA85-C720D5C5BB68}"/>
          </ac:spMkLst>
        </pc:spChg>
        <pc:spChg chg="mod">
          <ac:chgData name="Paula Barclay" userId="c21493b4-225a-4226-904b-e79c97741547" providerId="ADAL" clId="{3F26FDCC-A251-4E61-86D0-0A1E86EFB39A}" dt="2025-02-17T15:09:39.114" v="217" actId="207"/>
          <ac:spMkLst>
            <pc:docMk/>
            <pc:sldMk cId="520412447" sldId="263"/>
            <ac:spMk id="23" creationId="{BB658353-CCEB-9035-7CC3-0D3EAE0F05B9}"/>
          </ac:spMkLst>
        </pc:spChg>
        <pc:grpChg chg="add mod">
          <ac:chgData name="Paula Barclay" userId="c21493b4-225a-4226-904b-e79c97741547" providerId="ADAL" clId="{3F26FDCC-A251-4E61-86D0-0A1E86EFB39A}" dt="2025-02-17T15:08:53.547" v="213" actId="1076"/>
          <ac:grpSpMkLst>
            <pc:docMk/>
            <pc:sldMk cId="520412447" sldId="263"/>
            <ac:grpSpMk id="10" creationId="{1D5E3B96-7040-CEDA-BE61-C3C8635C98DE}"/>
          </ac:grpSpMkLst>
        </pc:grpChg>
        <pc:grpChg chg="add mod">
          <ac:chgData name="Paula Barclay" userId="c21493b4-225a-4226-904b-e79c97741547" providerId="ADAL" clId="{3F26FDCC-A251-4E61-86D0-0A1E86EFB39A}" dt="2025-02-17T15:08:53.547" v="213" actId="1076"/>
          <ac:grpSpMkLst>
            <pc:docMk/>
            <pc:sldMk cId="520412447" sldId="263"/>
            <ac:grpSpMk id="24" creationId="{81839BFD-92CA-02CE-7651-749B26DAFE39}"/>
          </ac:grpSpMkLst>
        </pc:grpChg>
        <pc:grpChg chg="add mod">
          <ac:chgData name="Paula Barclay" userId="c21493b4-225a-4226-904b-e79c97741547" providerId="ADAL" clId="{3F26FDCC-A251-4E61-86D0-0A1E86EFB39A}" dt="2025-02-17T15:10:24.167" v="223" actId="164"/>
          <ac:grpSpMkLst>
            <pc:docMk/>
            <pc:sldMk cId="520412447" sldId="263"/>
            <ac:grpSpMk id="29" creationId="{EB6BF91D-0C64-5222-5BE6-1596DBCCAB2E}"/>
          </ac:grpSpMkLst>
        </pc:grpChg>
        <pc:picChg chg="add mod modCrop">
          <ac:chgData name="Paula Barclay" userId="c21493b4-225a-4226-904b-e79c97741547" providerId="ADAL" clId="{3F26FDCC-A251-4E61-86D0-0A1E86EFB39A}" dt="2025-02-17T15:03:09.501" v="145" actId="164"/>
          <ac:picMkLst>
            <pc:docMk/>
            <pc:sldMk cId="520412447" sldId="263"/>
            <ac:picMk id="8" creationId="{E41F3695-AE3C-28F8-6576-A07F6B1261A0}"/>
          </ac:picMkLst>
        </pc:picChg>
        <pc:picChg chg="add mod modCrop">
          <ac:chgData name="Paula Barclay" userId="c21493b4-225a-4226-904b-e79c97741547" providerId="ADAL" clId="{3F26FDCC-A251-4E61-86D0-0A1E86EFB39A}" dt="2025-02-17T15:03:09.501" v="145" actId="164"/>
          <ac:picMkLst>
            <pc:docMk/>
            <pc:sldMk cId="520412447" sldId="263"/>
            <ac:picMk id="9" creationId="{776D5B0C-C944-33F6-E5D3-C1EBC94AFEBC}"/>
          </ac:picMkLst>
        </pc:picChg>
        <pc:picChg chg="add mod modCrop">
          <ac:chgData name="Paula Barclay" userId="c21493b4-225a-4226-904b-e79c97741547" providerId="ADAL" clId="{3F26FDCC-A251-4E61-86D0-0A1E86EFB39A}" dt="2025-02-17T15:10:24.167" v="223" actId="164"/>
          <ac:picMkLst>
            <pc:docMk/>
            <pc:sldMk cId="520412447" sldId="263"/>
            <ac:picMk id="12" creationId="{4BCFCAE7-9DDA-C5DD-233C-B36DEE57A950}"/>
          </ac:picMkLst>
        </pc:picChg>
        <pc:picChg chg="add mod modCrop">
          <ac:chgData name="Paula Barclay" userId="c21493b4-225a-4226-904b-e79c97741547" providerId="ADAL" clId="{3F26FDCC-A251-4E61-86D0-0A1E86EFB39A}" dt="2025-02-17T15:05:43.261" v="179" actId="18131"/>
          <ac:picMkLst>
            <pc:docMk/>
            <pc:sldMk cId="520412447" sldId="263"/>
            <ac:picMk id="14" creationId="{AEB9F2D7-F84D-37F9-4EF6-6A9FE05B4771}"/>
          </ac:picMkLst>
        </pc:picChg>
        <pc:picChg chg="add mod modCrop">
          <ac:chgData name="Paula Barclay" userId="c21493b4-225a-4226-904b-e79c97741547" providerId="ADAL" clId="{3F26FDCC-A251-4E61-86D0-0A1E86EFB39A}" dt="2025-02-17T15:05:54.215" v="180" actId="18131"/>
          <ac:picMkLst>
            <pc:docMk/>
            <pc:sldMk cId="520412447" sldId="263"/>
            <ac:picMk id="15" creationId="{3EF671E7-C623-8306-B615-85C4072130B5}"/>
          </ac:picMkLst>
        </pc:picChg>
        <pc:picChg chg="add mod modCrop">
          <ac:chgData name="Paula Barclay" userId="c21493b4-225a-4226-904b-e79c97741547" providerId="ADAL" clId="{3F26FDCC-A251-4E61-86D0-0A1E86EFB39A}" dt="2025-02-17T15:10:24.167" v="223" actId="164"/>
          <ac:picMkLst>
            <pc:docMk/>
            <pc:sldMk cId="520412447" sldId="263"/>
            <ac:picMk id="25" creationId="{11A15B5C-7DD9-CA46-3A9F-25E62AB6E777}"/>
          </ac:picMkLst>
        </pc:picChg>
        <pc:picChg chg="add mod modCrop">
          <ac:chgData name="Paula Barclay" userId="c21493b4-225a-4226-904b-e79c97741547" providerId="ADAL" clId="{3F26FDCC-A251-4E61-86D0-0A1E86EFB39A}" dt="2025-02-17T15:10:24.167" v="223" actId="164"/>
          <ac:picMkLst>
            <pc:docMk/>
            <pc:sldMk cId="520412447" sldId="263"/>
            <ac:picMk id="26" creationId="{85F25857-97AC-C14E-61E1-C64126262CF7}"/>
          </ac:picMkLst>
        </pc:picChg>
      </pc:sldChg>
      <pc:sldChg chg="del">
        <pc:chgData name="Paula Barclay" userId="c21493b4-225a-4226-904b-e79c97741547" providerId="ADAL" clId="{3F26FDCC-A251-4E61-86D0-0A1E86EFB39A}" dt="2025-02-25T15:35:02.626" v="302" actId="47"/>
        <pc:sldMkLst>
          <pc:docMk/>
          <pc:sldMk cId="1751044878" sldId="265"/>
        </pc:sldMkLst>
      </pc:sldChg>
      <pc:sldChg chg="addSp delSp modSp mod">
        <pc:chgData name="Paula Barclay" userId="c21493b4-225a-4226-904b-e79c97741547" providerId="ADAL" clId="{3F26FDCC-A251-4E61-86D0-0A1E86EFB39A}" dt="2025-02-25T15:38:25.214" v="372" actId="108"/>
        <pc:sldMkLst>
          <pc:docMk/>
          <pc:sldMk cId="2826825917" sldId="267"/>
        </pc:sldMkLst>
        <pc:spChg chg="mod">
          <ac:chgData name="Paula Barclay" userId="c21493b4-225a-4226-904b-e79c97741547" providerId="ADAL" clId="{3F26FDCC-A251-4E61-86D0-0A1E86EFB39A}" dt="2025-02-17T15:12:44.324" v="241"/>
          <ac:spMkLst>
            <pc:docMk/>
            <pc:sldMk cId="2826825917" sldId="267"/>
            <ac:spMk id="11" creationId="{E8D1CA59-845F-95DB-778C-42B79655E15B}"/>
          </ac:spMkLst>
        </pc:spChg>
        <pc:spChg chg="mod">
          <ac:chgData name="Paula Barclay" userId="c21493b4-225a-4226-904b-e79c97741547" providerId="ADAL" clId="{3F26FDCC-A251-4E61-86D0-0A1E86EFB39A}" dt="2025-02-17T15:12:44.324" v="241"/>
          <ac:spMkLst>
            <pc:docMk/>
            <pc:sldMk cId="2826825917" sldId="267"/>
            <ac:spMk id="13" creationId="{1E840003-7795-646D-A89F-970C86DEB278}"/>
          </ac:spMkLst>
        </pc:spChg>
        <pc:spChg chg="mod">
          <ac:chgData name="Paula Barclay" userId="c21493b4-225a-4226-904b-e79c97741547" providerId="ADAL" clId="{3F26FDCC-A251-4E61-86D0-0A1E86EFB39A}" dt="2025-02-17T15:12:44.324" v="241"/>
          <ac:spMkLst>
            <pc:docMk/>
            <pc:sldMk cId="2826825917" sldId="267"/>
            <ac:spMk id="14" creationId="{B6269931-40D7-EB5B-1BFD-F60B8FEA216A}"/>
          </ac:spMkLst>
        </pc:spChg>
        <pc:spChg chg="mod">
          <ac:chgData name="Paula Barclay" userId="c21493b4-225a-4226-904b-e79c97741547" providerId="ADAL" clId="{3F26FDCC-A251-4E61-86D0-0A1E86EFB39A}" dt="2025-02-17T15:12:44.324" v="241"/>
          <ac:spMkLst>
            <pc:docMk/>
            <pc:sldMk cId="2826825917" sldId="267"/>
            <ac:spMk id="17" creationId="{76E1B9BF-9618-2BF7-B824-D12C38EC5E0A}"/>
          </ac:spMkLst>
        </pc:spChg>
        <pc:spChg chg="mod">
          <ac:chgData name="Paula Barclay" userId="c21493b4-225a-4226-904b-e79c97741547" providerId="ADAL" clId="{3F26FDCC-A251-4E61-86D0-0A1E86EFB39A}" dt="2025-02-17T15:12:44.324" v="241"/>
          <ac:spMkLst>
            <pc:docMk/>
            <pc:sldMk cId="2826825917" sldId="267"/>
            <ac:spMk id="20" creationId="{B4ADF45A-A09A-2467-CA39-4EBACBABBB37}"/>
          </ac:spMkLst>
        </pc:spChg>
        <pc:grpChg chg="mod">
          <ac:chgData name="Paula Barclay" userId="c21493b4-225a-4226-904b-e79c97741547" providerId="ADAL" clId="{3F26FDCC-A251-4E61-86D0-0A1E86EFB39A}" dt="2025-02-17T15:12:47.906" v="242" actId="1076"/>
          <ac:grpSpMkLst>
            <pc:docMk/>
            <pc:sldMk cId="2826825917" sldId="267"/>
            <ac:grpSpMk id="5" creationId="{8B5F1292-A15D-B32D-499B-C72E109F0312}"/>
          </ac:grpSpMkLst>
        </pc:grpChg>
        <pc:picChg chg="add mod">
          <ac:chgData name="Paula Barclay" userId="c21493b4-225a-4226-904b-e79c97741547" providerId="ADAL" clId="{3F26FDCC-A251-4E61-86D0-0A1E86EFB39A}" dt="2025-02-25T15:38:25.214" v="372" actId="108"/>
          <ac:picMkLst>
            <pc:docMk/>
            <pc:sldMk cId="2826825917" sldId="267"/>
            <ac:picMk id="2" creationId="{1E71C01D-3AC7-3113-5DBC-C6AEE8E7315A}"/>
          </ac:picMkLst>
        </pc:picChg>
        <pc:picChg chg="mod">
          <ac:chgData name="Paula Barclay" userId="c21493b4-225a-4226-904b-e79c97741547" providerId="ADAL" clId="{3F26FDCC-A251-4E61-86D0-0A1E86EFB39A}" dt="2025-02-17T15:12:44.324" v="241"/>
          <ac:picMkLst>
            <pc:docMk/>
            <pc:sldMk cId="2826825917" sldId="267"/>
            <ac:picMk id="8" creationId="{F51F7182-5596-9368-C4B7-B6A24BA2B8DA}"/>
          </ac:picMkLst>
        </pc:picChg>
        <pc:picChg chg="mod">
          <ac:chgData name="Paula Barclay" userId="c21493b4-225a-4226-904b-e79c97741547" providerId="ADAL" clId="{3F26FDCC-A251-4E61-86D0-0A1E86EFB39A}" dt="2025-02-17T15:12:44.324" v="241"/>
          <ac:picMkLst>
            <pc:docMk/>
            <pc:sldMk cId="2826825917" sldId="267"/>
            <ac:picMk id="23" creationId="{CD8A9D28-898B-A0A4-CE5F-214F085141E4}"/>
          </ac:picMkLst>
        </pc:picChg>
        <pc:picChg chg="mod">
          <ac:chgData name="Paula Barclay" userId="c21493b4-225a-4226-904b-e79c97741547" providerId="ADAL" clId="{3F26FDCC-A251-4E61-86D0-0A1E86EFB39A}" dt="2025-02-17T15:12:44.324" v="241"/>
          <ac:picMkLst>
            <pc:docMk/>
            <pc:sldMk cId="2826825917" sldId="267"/>
            <ac:picMk id="25" creationId="{E01D7A4A-83B1-A7DE-40D5-F5DA5835A8F5}"/>
          </ac:picMkLst>
        </pc:picChg>
        <pc:picChg chg="mod">
          <ac:chgData name="Paula Barclay" userId="c21493b4-225a-4226-904b-e79c97741547" providerId="ADAL" clId="{3F26FDCC-A251-4E61-86D0-0A1E86EFB39A}" dt="2025-02-17T15:12:44.324" v="241"/>
          <ac:picMkLst>
            <pc:docMk/>
            <pc:sldMk cId="2826825917" sldId="267"/>
            <ac:picMk id="26" creationId="{4AECAE20-5A7B-0BC2-77DE-6684AA910D26}"/>
          </ac:picMkLst>
        </pc:picChg>
        <pc:picChg chg="mod">
          <ac:chgData name="Paula Barclay" userId="c21493b4-225a-4226-904b-e79c97741547" providerId="ADAL" clId="{3F26FDCC-A251-4E61-86D0-0A1E86EFB39A}" dt="2025-02-17T15:12:44.324" v="241"/>
          <ac:picMkLst>
            <pc:docMk/>
            <pc:sldMk cId="2826825917" sldId="267"/>
            <ac:picMk id="27" creationId="{F14B72BA-E395-7759-789B-7E97EAEDBCEE}"/>
          </ac:picMkLst>
        </pc:picChg>
      </pc:sldChg>
      <pc:sldChg chg="addSp delSp modSp mod">
        <pc:chgData name="Paula Barclay" userId="c21493b4-225a-4226-904b-e79c97741547" providerId="ADAL" clId="{3F26FDCC-A251-4E61-86D0-0A1E86EFB39A}" dt="2025-02-27T12:18:51.123" v="408" actId="207"/>
        <pc:sldMkLst>
          <pc:docMk/>
          <pc:sldMk cId="74242106" sldId="268"/>
        </pc:sldMkLst>
        <pc:spChg chg="mod">
          <ac:chgData name="Paula Barclay" userId="c21493b4-225a-4226-904b-e79c97741547" providerId="ADAL" clId="{3F26FDCC-A251-4E61-86D0-0A1E86EFB39A}" dt="2025-02-27T12:18:51.123" v="408" actId="207"/>
          <ac:spMkLst>
            <pc:docMk/>
            <pc:sldMk cId="74242106" sldId="268"/>
            <ac:spMk id="10" creationId="{F5353727-9D3C-E199-3B6A-E7F9FA467057}"/>
          </ac:spMkLst>
        </pc:spChg>
        <pc:spChg chg="mod">
          <ac:chgData name="Paula Barclay" userId="c21493b4-225a-4226-904b-e79c97741547" providerId="ADAL" clId="{3F26FDCC-A251-4E61-86D0-0A1E86EFB39A}" dt="2025-02-17T15:13:01.404" v="244"/>
          <ac:spMkLst>
            <pc:docMk/>
            <pc:sldMk cId="74242106" sldId="268"/>
            <ac:spMk id="24" creationId="{4D651316-C649-F955-AFDB-D7A94DFFC54A}"/>
          </ac:spMkLst>
        </pc:spChg>
        <pc:spChg chg="mod">
          <ac:chgData name="Paula Barclay" userId="c21493b4-225a-4226-904b-e79c97741547" providerId="ADAL" clId="{3F26FDCC-A251-4E61-86D0-0A1E86EFB39A}" dt="2025-02-17T15:13:01.404" v="244"/>
          <ac:spMkLst>
            <pc:docMk/>
            <pc:sldMk cId="74242106" sldId="268"/>
            <ac:spMk id="25" creationId="{63D1A729-34F8-427D-8417-ED4A6CC14329}"/>
          </ac:spMkLst>
        </pc:spChg>
        <pc:spChg chg="mod">
          <ac:chgData name="Paula Barclay" userId="c21493b4-225a-4226-904b-e79c97741547" providerId="ADAL" clId="{3F26FDCC-A251-4E61-86D0-0A1E86EFB39A}" dt="2025-02-17T15:13:01.404" v="244"/>
          <ac:spMkLst>
            <pc:docMk/>
            <pc:sldMk cId="74242106" sldId="268"/>
            <ac:spMk id="26" creationId="{458BE544-552A-69ED-B7A0-9C66E306B678}"/>
          </ac:spMkLst>
        </pc:spChg>
        <pc:spChg chg="mod">
          <ac:chgData name="Paula Barclay" userId="c21493b4-225a-4226-904b-e79c97741547" providerId="ADAL" clId="{3F26FDCC-A251-4E61-86D0-0A1E86EFB39A}" dt="2025-02-17T15:13:01.404" v="244"/>
          <ac:spMkLst>
            <pc:docMk/>
            <pc:sldMk cId="74242106" sldId="268"/>
            <ac:spMk id="27" creationId="{04BC9AA4-D491-37C5-9847-E94DB521D2C0}"/>
          </ac:spMkLst>
        </pc:spChg>
        <pc:spChg chg="mod">
          <ac:chgData name="Paula Barclay" userId="c21493b4-225a-4226-904b-e79c97741547" providerId="ADAL" clId="{3F26FDCC-A251-4E61-86D0-0A1E86EFB39A}" dt="2025-02-17T15:13:01.404" v="244"/>
          <ac:spMkLst>
            <pc:docMk/>
            <pc:sldMk cId="74242106" sldId="268"/>
            <ac:spMk id="28" creationId="{6C86558C-FD09-681E-4A63-322D75090323}"/>
          </ac:spMkLst>
        </pc:spChg>
        <pc:picChg chg="add mod">
          <ac:chgData name="Paula Barclay" userId="c21493b4-225a-4226-904b-e79c97741547" providerId="ADAL" clId="{3F26FDCC-A251-4E61-86D0-0A1E86EFB39A}" dt="2025-02-25T15:38:52.749" v="381" actId="108"/>
          <ac:picMkLst>
            <pc:docMk/>
            <pc:sldMk cId="74242106" sldId="268"/>
            <ac:picMk id="16" creationId="{C63E9A40-9384-9D02-B43B-E0B70D08235E}"/>
          </ac:picMkLst>
        </pc:picChg>
        <pc:picChg chg="mod">
          <ac:chgData name="Paula Barclay" userId="c21493b4-225a-4226-904b-e79c97741547" providerId="ADAL" clId="{3F26FDCC-A251-4E61-86D0-0A1E86EFB39A}" dt="2025-02-17T15:13:01.404" v="244"/>
          <ac:picMkLst>
            <pc:docMk/>
            <pc:sldMk cId="74242106" sldId="268"/>
            <ac:picMk id="20" creationId="{09E2A0E7-9F39-BEEB-FF2A-60FFD8510106}"/>
          </ac:picMkLst>
        </pc:picChg>
        <pc:picChg chg="mod">
          <ac:chgData name="Paula Barclay" userId="c21493b4-225a-4226-904b-e79c97741547" providerId="ADAL" clId="{3F26FDCC-A251-4E61-86D0-0A1E86EFB39A}" dt="2025-02-17T15:13:01.404" v="244"/>
          <ac:picMkLst>
            <pc:docMk/>
            <pc:sldMk cId="74242106" sldId="268"/>
            <ac:picMk id="29" creationId="{4E12ED14-09DC-19CB-253A-E12966F26E85}"/>
          </ac:picMkLst>
        </pc:picChg>
        <pc:picChg chg="mod">
          <ac:chgData name="Paula Barclay" userId="c21493b4-225a-4226-904b-e79c97741547" providerId="ADAL" clId="{3F26FDCC-A251-4E61-86D0-0A1E86EFB39A}" dt="2025-02-17T15:13:01.404" v="244"/>
          <ac:picMkLst>
            <pc:docMk/>
            <pc:sldMk cId="74242106" sldId="268"/>
            <ac:picMk id="30" creationId="{7019EBC1-AC2F-1E7A-A7FE-F4BB6F458DF3}"/>
          </ac:picMkLst>
        </pc:picChg>
        <pc:picChg chg="mod">
          <ac:chgData name="Paula Barclay" userId="c21493b4-225a-4226-904b-e79c97741547" providerId="ADAL" clId="{3F26FDCC-A251-4E61-86D0-0A1E86EFB39A}" dt="2025-02-17T15:13:01.404" v="244"/>
          <ac:picMkLst>
            <pc:docMk/>
            <pc:sldMk cId="74242106" sldId="268"/>
            <ac:picMk id="31" creationId="{3BEDC3D3-6A21-D55C-EFD7-DA96380A7B12}"/>
          </ac:picMkLst>
        </pc:picChg>
        <pc:picChg chg="mod">
          <ac:chgData name="Paula Barclay" userId="c21493b4-225a-4226-904b-e79c97741547" providerId="ADAL" clId="{3F26FDCC-A251-4E61-86D0-0A1E86EFB39A}" dt="2025-02-17T15:13:01.404" v="244"/>
          <ac:picMkLst>
            <pc:docMk/>
            <pc:sldMk cId="74242106" sldId="268"/>
            <ac:picMk id="32" creationId="{769363E2-E0D7-E450-B2E7-B9D2702AACE0}"/>
          </ac:picMkLst>
        </pc:picChg>
      </pc:sldChg>
      <pc:sldChg chg="addSp delSp modSp mod">
        <pc:chgData name="Paula Barclay" userId="c21493b4-225a-4226-904b-e79c97741547" providerId="ADAL" clId="{3F26FDCC-A251-4E61-86D0-0A1E86EFB39A}" dt="2025-02-27T12:19:02.724" v="409" actId="207"/>
        <pc:sldMkLst>
          <pc:docMk/>
          <pc:sldMk cId="866847972" sldId="269"/>
        </pc:sldMkLst>
        <pc:spChg chg="mod">
          <ac:chgData name="Paula Barclay" userId="c21493b4-225a-4226-904b-e79c97741547" providerId="ADAL" clId="{3F26FDCC-A251-4E61-86D0-0A1E86EFB39A}" dt="2025-02-27T12:19:02.724" v="409" actId="207"/>
          <ac:spMkLst>
            <pc:docMk/>
            <pc:sldMk cId="866847972" sldId="269"/>
            <ac:spMk id="10" creationId="{EA61CD0E-25C4-DB11-96EB-2D56AE095172}"/>
          </ac:spMkLst>
        </pc:spChg>
        <pc:spChg chg="mod">
          <ac:chgData name="Paula Barclay" userId="c21493b4-225a-4226-904b-e79c97741547" providerId="ADAL" clId="{3F26FDCC-A251-4E61-86D0-0A1E86EFB39A}" dt="2025-02-17T15:13:05.445" v="246"/>
          <ac:spMkLst>
            <pc:docMk/>
            <pc:sldMk cId="866847972" sldId="269"/>
            <ac:spMk id="24" creationId="{CF70CA45-2C4F-DD1B-3434-B960D5E9E109}"/>
          </ac:spMkLst>
        </pc:spChg>
        <pc:spChg chg="mod">
          <ac:chgData name="Paula Barclay" userId="c21493b4-225a-4226-904b-e79c97741547" providerId="ADAL" clId="{3F26FDCC-A251-4E61-86D0-0A1E86EFB39A}" dt="2025-02-17T15:13:05.445" v="246"/>
          <ac:spMkLst>
            <pc:docMk/>
            <pc:sldMk cId="866847972" sldId="269"/>
            <ac:spMk id="25" creationId="{A7A2D3C3-CF8F-5CF4-918F-47541A017C3B}"/>
          </ac:spMkLst>
        </pc:spChg>
        <pc:spChg chg="mod">
          <ac:chgData name="Paula Barclay" userId="c21493b4-225a-4226-904b-e79c97741547" providerId="ADAL" clId="{3F26FDCC-A251-4E61-86D0-0A1E86EFB39A}" dt="2025-02-17T15:13:05.445" v="246"/>
          <ac:spMkLst>
            <pc:docMk/>
            <pc:sldMk cId="866847972" sldId="269"/>
            <ac:spMk id="26" creationId="{69A8A2C5-A02C-8D3A-B09E-297C5100A695}"/>
          </ac:spMkLst>
        </pc:spChg>
        <pc:spChg chg="mod">
          <ac:chgData name="Paula Barclay" userId="c21493b4-225a-4226-904b-e79c97741547" providerId="ADAL" clId="{3F26FDCC-A251-4E61-86D0-0A1E86EFB39A}" dt="2025-02-17T15:13:05.445" v="246"/>
          <ac:spMkLst>
            <pc:docMk/>
            <pc:sldMk cId="866847972" sldId="269"/>
            <ac:spMk id="27" creationId="{FCEE28C3-AC42-EFD3-EF43-CF119055FE4B}"/>
          </ac:spMkLst>
        </pc:spChg>
        <pc:spChg chg="mod">
          <ac:chgData name="Paula Barclay" userId="c21493b4-225a-4226-904b-e79c97741547" providerId="ADAL" clId="{3F26FDCC-A251-4E61-86D0-0A1E86EFB39A}" dt="2025-02-17T15:13:05.445" v="246"/>
          <ac:spMkLst>
            <pc:docMk/>
            <pc:sldMk cId="866847972" sldId="269"/>
            <ac:spMk id="28" creationId="{BF967504-298F-4080-F54E-5B7B35DCFA99}"/>
          </ac:spMkLst>
        </pc:spChg>
        <pc:picChg chg="add mod">
          <ac:chgData name="Paula Barclay" userId="c21493b4-225a-4226-904b-e79c97741547" providerId="ADAL" clId="{3F26FDCC-A251-4E61-86D0-0A1E86EFB39A}" dt="2025-02-27T12:18:17.220" v="407"/>
          <ac:picMkLst>
            <pc:docMk/>
            <pc:sldMk cId="866847972" sldId="269"/>
            <ac:picMk id="4" creationId="{FEB7D7F9-7D6E-13D4-C64E-19CE40291123}"/>
          </ac:picMkLst>
        </pc:picChg>
        <pc:picChg chg="mod">
          <ac:chgData name="Paula Barclay" userId="c21493b4-225a-4226-904b-e79c97741547" providerId="ADAL" clId="{3F26FDCC-A251-4E61-86D0-0A1E86EFB39A}" dt="2025-02-17T15:13:05.445" v="246"/>
          <ac:picMkLst>
            <pc:docMk/>
            <pc:sldMk cId="866847972" sldId="269"/>
            <ac:picMk id="20" creationId="{8CDFA8F1-AA5F-9FEE-34E7-02EE62A89DA9}"/>
          </ac:picMkLst>
        </pc:picChg>
        <pc:picChg chg="mod">
          <ac:chgData name="Paula Barclay" userId="c21493b4-225a-4226-904b-e79c97741547" providerId="ADAL" clId="{3F26FDCC-A251-4E61-86D0-0A1E86EFB39A}" dt="2025-02-17T15:13:05.445" v="246"/>
          <ac:picMkLst>
            <pc:docMk/>
            <pc:sldMk cId="866847972" sldId="269"/>
            <ac:picMk id="29" creationId="{ABAEBC3A-706D-75CE-DB04-0D1CB10D3929}"/>
          </ac:picMkLst>
        </pc:picChg>
        <pc:picChg chg="mod">
          <ac:chgData name="Paula Barclay" userId="c21493b4-225a-4226-904b-e79c97741547" providerId="ADAL" clId="{3F26FDCC-A251-4E61-86D0-0A1E86EFB39A}" dt="2025-02-17T15:13:05.445" v="246"/>
          <ac:picMkLst>
            <pc:docMk/>
            <pc:sldMk cId="866847972" sldId="269"/>
            <ac:picMk id="30" creationId="{1ADEE255-F818-9602-B4DC-DF5FE0AB9A7A}"/>
          </ac:picMkLst>
        </pc:picChg>
        <pc:picChg chg="mod">
          <ac:chgData name="Paula Barclay" userId="c21493b4-225a-4226-904b-e79c97741547" providerId="ADAL" clId="{3F26FDCC-A251-4E61-86D0-0A1E86EFB39A}" dt="2025-02-17T15:13:05.445" v="246"/>
          <ac:picMkLst>
            <pc:docMk/>
            <pc:sldMk cId="866847972" sldId="269"/>
            <ac:picMk id="31" creationId="{DE736B31-D699-24C3-FF00-A7682D30B91D}"/>
          </ac:picMkLst>
        </pc:picChg>
        <pc:picChg chg="mod">
          <ac:chgData name="Paula Barclay" userId="c21493b4-225a-4226-904b-e79c97741547" providerId="ADAL" clId="{3F26FDCC-A251-4E61-86D0-0A1E86EFB39A}" dt="2025-02-17T15:13:05.445" v="246"/>
          <ac:picMkLst>
            <pc:docMk/>
            <pc:sldMk cId="866847972" sldId="269"/>
            <ac:picMk id="32" creationId="{C8B3486D-B456-E3A9-6441-5A75E2CADFBE}"/>
          </ac:picMkLst>
        </pc:picChg>
      </pc:sldChg>
      <pc:sldChg chg="addSp delSp modSp mod">
        <pc:chgData name="Paula Barclay" userId="c21493b4-225a-4226-904b-e79c97741547" providerId="ADAL" clId="{3F26FDCC-A251-4E61-86D0-0A1E86EFB39A}" dt="2025-02-25T15:39:21.559" v="389" actId="21"/>
        <pc:sldMkLst>
          <pc:docMk/>
          <pc:sldMk cId="3556455529" sldId="270"/>
        </pc:sldMkLst>
        <pc:spChg chg="mod">
          <ac:chgData name="Paula Barclay" userId="c21493b4-225a-4226-904b-e79c97741547" providerId="ADAL" clId="{3F26FDCC-A251-4E61-86D0-0A1E86EFB39A}" dt="2025-02-25T15:36:14.749" v="316" actId="207"/>
          <ac:spMkLst>
            <pc:docMk/>
            <pc:sldMk cId="3556455529" sldId="270"/>
            <ac:spMk id="10" creationId="{4532CECD-B905-B042-A296-B64811E09CB8}"/>
          </ac:spMkLst>
        </pc:spChg>
        <pc:spChg chg="mod">
          <ac:chgData name="Paula Barclay" userId="c21493b4-225a-4226-904b-e79c97741547" providerId="ADAL" clId="{3F26FDCC-A251-4E61-86D0-0A1E86EFB39A}" dt="2025-02-17T15:13:09.244" v="248"/>
          <ac:spMkLst>
            <pc:docMk/>
            <pc:sldMk cId="3556455529" sldId="270"/>
            <ac:spMk id="11" creationId="{99E7F228-A3DC-95B9-4F85-8133BE11D05C}"/>
          </ac:spMkLst>
        </pc:spChg>
        <pc:spChg chg="mod">
          <ac:chgData name="Paula Barclay" userId="c21493b4-225a-4226-904b-e79c97741547" providerId="ADAL" clId="{3F26FDCC-A251-4E61-86D0-0A1E86EFB39A}" dt="2025-02-25T15:36:23.836" v="317" actId="207"/>
          <ac:spMkLst>
            <pc:docMk/>
            <pc:sldMk cId="3556455529" sldId="270"/>
            <ac:spMk id="18" creationId="{FEE10AD9-55A8-0BEC-07F6-326679A477F5}"/>
          </ac:spMkLst>
        </pc:spChg>
        <pc:spChg chg="mod">
          <ac:chgData name="Paula Barclay" userId="c21493b4-225a-4226-904b-e79c97741547" providerId="ADAL" clId="{3F26FDCC-A251-4E61-86D0-0A1E86EFB39A}" dt="2025-02-25T15:36:23.836" v="317" actId="207"/>
          <ac:spMkLst>
            <pc:docMk/>
            <pc:sldMk cId="3556455529" sldId="270"/>
            <ac:spMk id="19" creationId="{840CB763-FCA1-AA1B-022D-8CDCF43D1DF3}"/>
          </ac:spMkLst>
        </pc:spChg>
        <pc:spChg chg="mod">
          <ac:chgData name="Paula Barclay" userId="c21493b4-225a-4226-904b-e79c97741547" providerId="ADAL" clId="{3F26FDCC-A251-4E61-86D0-0A1E86EFB39A}" dt="2025-02-17T15:13:09.244" v="248"/>
          <ac:spMkLst>
            <pc:docMk/>
            <pc:sldMk cId="3556455529" sldId="270"/>
            <ac:spMk id="20" creationId="{C3B75AF3-6273-AD74-984B-8CF92D6A9DDF}"/>
          </ac:spMkLst>
        </pc:spChg>
        <pc:spChg chg="mod">
          <ac:chgData name="Paula Barclay" userId="c21493b4-225a-4226-904b-e79c97741547" providerId="ADAL" clId="{3F26FDCC-A251-4E61-86D0-0A1E86EFB39A}" dt="2025-02-17T15:13:09.244" v="248"/>
          <ac:spMkLst>
            <pc:docMk/>
            <pc:sldMk cId="3556455529" sldId="270"/>
            <ac:spMk id="26" creationId="{74ADB66B-92B5-11EB-5970-8AFC27E6C415}"/>
          </ac:spMkLst>
        </pc:spChg>
        <pc:spChg chg="mod">
          <ac:chgData name="Paula Barclay" userId="c21493b4-225a-4226-904b-e79c97741547" providerId="ADAL" clId="{3F26FDCC-A251-4E61-86D0-0A1E86EFB39A}" dt="2025-02-17T15:13:09.244" v="248"/>
          <ac:spMkLst>
            <pc:docMk/>
            <pc:sldMk cId="3556455529" sldId="270"/>
            <ac:spMk id="27" creationId="{CDD46CCB-1E4E-4D9A-B039-577E10E8C999}"/>
          </ac:spMkLst>
        </pc:spChg>
        <pc:spChg chg="mod">
          <ac:chgData name="Paula Barclay" userId="c21493b4-225a-4226-904b-e79c97741547" providerId="ADAL" clId="{3F26FDCC-A251-4E61-86D0-0A1E86EFB39A}" dt="2025-02-17T15:13:09.244" v="248"/>
          <ac:spMkLst>
            <pc:docMk/>
            <pc:sldMk cId="3556455529" sldId="270"/>
            <ac:spMk id="28" creationId="{31AFC222-53A4-61F4-DEBA-F78F96614877}"/>
          </ac:spMkLst>
        </pc:spChg>
        <pc:picChg chg="mod">
          <ac:chgData name="Paula Barclay" userId="c21493b4-225a-4226-904b-e79c97741547" providerId="ADAL" clId="{3F26FDCC-A251-4E61-86D0-0A1E86EFB39A}" dt="2025-02-17T15:13:09.244" v="248"/>
          <ac:picMkLst>
            <pc:docMk/>
            <pc:sldMk cId="3556455529" sldId="270"/>
            <ac:picMk id="4" creationId="{36DC119E-6F18-AA97-3C27-DAA0D37A1FC0}"/>
          </ac:picMkLst>
        </pc:picChg>
        <pc:picChg chg="add mod">
          <ac:chgData name="Paula Barclay" userId="c21493b4-225a-4226-904b-e79c97741547" providerId="ADAL" clId="{3F26FDCC-A251-4E61-86D0-0A1E86EFB39A}" dt="2025-02-25T15:37:15.392" v="358" actId="14861"/>
          <ac:picMkLst>
            <pc:docMk/>
            <pc:sldMk cId="3556455529" sldId="270"/>
            <ac:picMk id="7" creationId="{EF1F9167-D1F3-16B5-5E1C-383B24C3BBBC}"/>
          </ac:picMkLst>
        </pc:picChg>
        <pc:picChg chg="mod">
          <ac:chgData name="Paula Barclay" userId="c21493b4-225a-4226-904b-e79c97741547" providerId="ADAL" clId="{3F26FDCC-A251-4E61-86D0-0A1E86EFB39A}" dt="2025-02-17T15:13:09.244" v="248"/>
          <ac:picMkLst>
            <pc:docMk/>
            <pc:sldMk cId="3556455529" sldId="270"/>
            <ac:picMk id="29" creationId="{64A665F8-12FD-8ADF-9BF2-70320050D10F}"/>
          </ac:picMkLst>
        </pc:picChg>
        <pc:picChg chg="mod">
          <ac:chgData name="Paula Barclay" userId="c21493b4-225a-4226-904b-e79c97741547" providerId="ADAL" clId="{3F26FDCC-A251-4E61-86D0-0A1E86EFB39A}" dt="2025-02-17T15:13:09.244" v="248"/>
          <ac:picMkLst>
            <pc:docMk/>
            <pc:sldMk cId="3556455529" sldId="270"/>
            <ac:picMk id="30" creationId="{2DA0F266-B60B-59D8-868C-8AD4352AAB48}"/>
          </ac:picMkLst>
        </pc:picChg>
        <pc:picChg chg="mod">
          <ac:chgData name="Paula Barclay" userId="c21493b4-225a-4226-904b-e79c97741547" providerId="ADAL" clId="{3F26FDCC-A251-4E61-86D0-0A1E86EFB39A}" dt="2025-02-17T15:13:09.244" v="248"/>
          <ac:picMkLst>
            <pc:docMk/>
            <pc:sldMk cId="3556455529" sldId="270"/>
            <ac:picMk id="31" creationId="{EA8C1438-F6E9-47DB-4B81-4B4A3258C6AA}"/>
          </ac:picMkLst>
        </pc:picChg>
        <pc:picChg chg="mod">
          <ac:chgData name="Paula Barclay" userId="c21493b4-225a-4226-904b-e79c97741547" providerId="ADAL" clId="{3F26FDCC-A251-4E61-86D0-0A1E86EFB39A}" dt="2025-02-17T15:13:09.244" v="248"/>
          <ac:picMkLst>
            <pc:docMk/>
            <pc:sldMk cId="3556455529" sldId="270"/>
            <ac:picMk id="32" creationId="{CA432121-4FE5-D5F6-5CCA-5B5C37A9077A}"/>
          </ac:picMkLst>
        </pc:picChg>
      </pc:sldChg>
      <pc:sldChg chg="addSp delSp modSp mod">
        <pc:chgData name="Paula Barclay" userId="c21493b4-225a-4226-904b-e79c97741547" providerId="ADAL" clId="{3F26FDCC-A251-4E61-86D0-0A1E86EFB39A}" dt="2025-02-25T15:39:29.768" v="392" actId="108"/>
        <pc:sldMkLst>
          <pc:docMk/>
          <pc:sldMk cId="304278471" sldId="271"/>
        </pc:sldMkLst>
        <pc:spChg chg="mod">
          <ac:chgData name="Paula Barclay" userId="c21493b4-225a-4226-904b-e79c97741547" providerId="ADAL" clId="{3F26FDCC-A251-4E61-86D0-0A1E86EFB39A}" dt="2025-02-17T15:13:16.709" v="250"/>
          <ac:spMkLst>
            <pc:docMk/>
            <pc:sldMk cId="304278471" sldId="271"/>
            <ac:spMk id="11" creationId="{164FD00F-B35D-7CA2-47A8-E70503F32D6C}"/>
          </ac:spMkLst>
        </pc:spChg>
        <pc:spChg chg="mod">
          <ac:chgData name="Paula Barclay" userId="c21493b4-225a-4226-904b-e79c97741547" providerId="ADAL" clId="{3F26FDCC-A251-4E61-86D0-0A1E86EFB39A}" dt="2025-02-17T15:13:16.709" v="250"/>
          <ac:spMkLst>
            <pc:docMk/>
            <pc:sldMk cId="304278471" sldId="271"/>
            <ac:spMk id="20" creationId="{B2D5EE32-79B3-4347-6D38-E44A1F4D0A5D}"/>
          </ac:spMkLst>
        </pc:spChg>
        <pc:spChg chg="mod">
          <ac:chgData name="Paula Barclay" userId="c21493b4-225a-4226-904b-e79c97741547" providerId="ADAL" clId="{3F26FDCC-A251-4E61-86D0-0A1E86EFB39A}" dt="2025-02-17T15:13:16.709" v="250"/>
          <ac:spMkLst>
            <pc:docMk/>
            <pc:sldMk cId="304278471" sldId="271"/>
            <ac:spMk id="26" creationId="{9C16142D-A9DC-97F2-F4AB-50A303767733}"/>
          </ac:spMkLst>
        </pc:spChg>
        <pc:spChg chg="mod">
          <ac:chgData name="Paula Barclay" userId="c21493b4-225a-4226-904b-e79c97741547" providerId="ADAL" clId="{3F26FDCC-A251-4E61-86D0-0A1E86EFB39A}" dt="2025-02-17T15:13:16.709" v="250"/>
          <ac:spMkLst>
            <pc:docMk/>
            <pc:sldMk cId="304278471" sldId="271"/>
            <ac:spMk id="27" creationId="{B6B972A1-31BA-03CA-7AC0-4A96669E6981}"/>
          </ac:spMkLst>
        </pc:spChg>
        <pc:spChg chg="mod">
          <ac:chgData name="Paula Barclay" userId="c21493b4-225a-4226-904b-e79c97741547" providerId="ADAL" clId="{3F26FDCC-A251-4E61-86D0-0A1E86EFB39A}" dt="2025-02-17T15:13:16.709" v="250"/>
          <ac:spMkLst>
            <pc:docMk/>
            <pc:sldMk cId="304278471" sldId="271"/>
            <ac:spMk id="28" creationId="{6462E86C-A0A2-9E70-30B8-1E8C52BDB076}"/>
          </ac:spMkLst>
        </pc:spChg>
        <pc:picChg chg="mod">
          <ac:chgData name="Paula Barclay" userId="c21493b4-225a-4226-904b-e79c97741547" providerId="ADAL" clId="{3F26FDCC-A251-4E61-86D0-0A1E86EFB39A}" dt="2025-02-17T15:13:16.709" v="250"/>
          <ac:picMkLst>
            <pc:docMk/>
            <pc:sldMk cId="304278471" sldId="271"/>
            <ac:picMk id="3" creationId="{F759C05C-B709-16AA-7B55-A8224B6950BD}"/>
          </ac:picMkLst>
        </pc:picChg>
        <pc:picChg chg="add mod">
          <ac:chgData name="Paula Barclay" userId="c21493b4-225a-4226-904b-e79c97741547" providerId="ADAL" clId="{3F26FDCC-A251-4E61-86D0-0A1E86EFB39A}" dt="2025-02-25T15:39:29.768" v="392" actId="108"/>
          <ac:picMkLst>
            <pc:docMk/>
            <pc:sldMk cId="304278471" sldId="271"/>
            <ac:picMk id="14" creationId="{A0CBF001-D069-A3D4-7E11-AB49180122FE}"/>
          </ac:picMkLst>
        </pc:picChg>
        <pc:picChg chg="mod">
          <ac:chgData name="Paula Barclay" userId="c21493b4-225a-4226-904b-e79c97741547" providerId="ADAL" clId="{3F26FDCC-A251-4E61-86D0-0A1E86EFB39A}" dt="2025-02-17T15:13:16.709" v="250"/>
          <ac:picMkLst>
            <pc:docMk/>
            <pc:sldMk cId="304278471" sldId="271"/>
            <ac:picMk id="29" creationId="{86A88D13-0EAD-3E96-B6F6-5D593FEB1BB9}"/>
          </ac:picMkLst>
        </pc:picChg>
        <pc:picChg chg="mod">
          <ac:chgData name="Paula Barclay" userId="c21493b4-225a-4226-904b-e79c97741547" providerId="ADAL" clId="{3F26FDCC-A251-4E61-86D0-0A1E86EFB39A}" dt="2025-02-17T15:13:16.709" v="250"/>
          <ac:picMkLst>
            <pc:docMk/>
            <pc:sldMk cId="304278471" sldId="271"/>
            <ac:picMk id="30" creationId="{66916680-357E-0788-BDD6-249419BD46EC}"/>
          </ac:picMkLst>
        </pc:picChg>
        <pc:picChg chg="mod">
          <ac:chgData name="Paula Barclay" userId="c21493b4-225a-4226-904b-e79c97741547" providerId="ADAL" clId="{3F26FDCC-A251-4E61-86D0-0A1E86EFB39A}" dt="2025-02-17T15:13:16.709" v="250"/>
          <ac:picMkLst>
            <pc:docMk/>
            <pc:sldMk cId="304278471" sldId="271"/>
            <ac:picMk id="31" creationId="{77A0EF05-E0AB-11E6-AB4C-C633E6E83BC5}"/>
          </ac:picMkLst>
        </pc:picChg>
        <pc:picChg chg="mod">
          <ac:chgData name="Paula Barclay" userId="c21493b4-225a-4226-904b-e79c97741547" providerId="ADAL" clId="{3F26FDCC-A251-4E61-86D0-0A1E86EFB39A}" dt="2025-02-17T15:13:16.709" v="250"/>
          <ac:picMkLst>
            <pc:docMk/>
            <pc:sldMk cId="304278471" sldId="271"/>
            <ac:picMk id="32" creationId="{C8254269-07A9-3078-5A5F-6F7C7E65D33A}"/>
          </ac:picMkLst>
        </pc:picChg>
      </pc:sldChg>
      <pc:sldChg chg="addSp delSp modSp del mod">
        <pc:chgData name="Paula Barclay" userId="c21493b4-225a-4226-904b-e79c97741547" providerId="ADAL" clId="{3F26FDCC-A251-4E61-86D0-0A1E86EFB39A}" dt="2025-02-27T12:20:11.215" v="410" actId="47"/>
        <pc:sldMkLst>
          <pc:docMk/>
          <pc:sldMk cId="1951067633" sldId="272"/>
        </pc:sldMkLst>
      </pc:sldChg>
      <pc:sldChg chg="modSp mod">
        <pc:chgData name="Paula Barclay" userId="c21493b4-225a-4226-904b-e79c97741547" providerId="ADAL" clId="{3F26FDCC-A251-4E61-86D0-0A1E86EFB39A}" dt="2025-02-17T15:15:10.704" v="263" actId="207"/>
        <pc:sldMkLst>
          <pc:docMk/>
          <pc:sldMk cId="929706589" sldId="274"/>
        </pc:sldMkLst>
        <pc:spChg chg="mod">
          <ac:chgData name="Paula Barclay" userId="c21493b4-225a-4226-904b-e79c97741547" providerId="ADAL" clId="{3F26FDCC-A251-4E61-86D0-0A1E86EFB39A}" dt="2025-02-17T15:14:29.284" v="253" actId="207"/>
          <ac:spMkLst>
            <pc:docMk/>
            <pc:sldMk cId="929706589" sldId="274"/>
            <ac:spMk id="7" creationId="{94A840D4-B720-951B-D88D-F84AFBCE02FE}"/>
          </ac:spMkLst>
        </pc:spChg>
        <pc:spChg chg="mod">
          <ac:chgData name="Paula Barclay" userId="c21493b4-225a-4226-904b-e79c97741547" providerId="ADAL" clId="{3F26FDCC-A251-4E61-86D0-0A1E86EFB39A}" dt="2025-02-17T15:14:36.845" v="255" actId="207"/>
          <ac:spMkLst>
            <pc:docMk/>
            <pc:sldMk cId="929706589" sldId="274"/>
            <ac:spMk id="8" creationId="{B370F4D9-CB0B-E5A5-779E-7571CA297FA3}"/>
          </ac:spMkLst>
        </pc:spChg>
        <pc:spChg chg="mod">
          <ac:chgData name="Paula Barclay" userId="c21493b4-225a-4226-904b-e79c97741547" providerId="ADAL" clId="{3F26FDCC-A251-4E61-86D0-0A1E86EFB39A}" dt="2025-02-17T15:15:04.805" v="262" actId="207"/>
          <ac:spMkLst>
            <pc:docMk/>
            <pc:sldMk cId="929706589" sldId="274"/>
            <ac:spMk id="11" creationId="{E8E4EC81-E3D4-DA92-5BEE-BD4C8759A921}"/>
          </ac:spMkLst>
        </pc:spChg>
        <pc:spChg chg="mod">
          <ac:chgData name="Paula Barclay" userId="c21493b4-225a-4226-904b-e79c97741547" providerId="ADAL" clId="{3F26FDCC-A251-4E61-86D0-0A1E86EFB39A}" dt="2025-02-17T15:15:04.805" v="262" actId="207"/>
          <ac:spMkLst>
            <pc:docMk/>
            <pc:sldMk cId="929706589" sldId="274"/>
            <ac:spMk id="12" creationId="{B005FBB1-A255-ECA1-27F7-1592BE4CA9C1}"/>
          </ac:spMkLst>
        </pc:spChg>
        <pc:spChg chg="mod">
          <ac:chgData name="Paula Barclay" userId="c21493b4-225a-4226-904b-e79c97741547" providerId="ADAL" clId="{3F26FDCC-A251-4E61-86D0-0A1E86EFB39A}" dt="2025-02-17T15:14:31.404" v="254" actId="207"/>
          <ac:spMkLst>
            <pc:docMk/>
            <pc:sldMk cId="929706589" sldId="274"/>
            <ac:spMk id="13" creationId="{34FFC389-3E43-0E49-A3A6-B39001DFDD3A}"/>
          </ac:spMkLst>
        </pc:spChg>
        <pc:spChg chg="mod">
          <ac:chgData name="Paula Barclay" userId="c21493b4-225a-4226-904b-e79c97741547" providerId="ADAL" clId="{3F26FDCC-A251-4E61-86D0-0A1E86EFB39A}" dt="2025-02-17T15:14:36.845" v="255" actId="207"/>
          <ac:spMkLst>
            <pc:docMk/>
            <pc:sldMk cId="929706589" sldId="274"/>
            <ac:spMk id="14" creationId="{681A393B-C865-A40B-6B68-3E0ABBAF0429}"/>
          </ac:spMkLst>
        </pc:spChg>
        <pc:spChg chg="mod">
          <ac:chgData name="Paula Barclay" userId="c21493b4-225a-4226-904b-e79c97741547" providerId="ADAL" clId="{3F26FDCC-A251-4E61-86D0-0A1E86EFB39A}" dt="2025-02-17T15:15:10.704" v="263" actId="207"/>
          <ac:spMkLst>
            <pc:docMk/>
            <pc:sldMk cId="929706589" sldId="274"/>
            <ac:spMk id="15" creationId="{F6441AF9-A54C-9DD6-A151-8D51D48B0317}"/>
          </ac:spMkLst>
        </pc:spChg>
      </pc:sldChg>
      <pc:sldChg chg="modSp mod">
        <pc:chgData name="Paula Barclay" userId="c21493b4-225a-4226-904b-e79c97741547" providerId="ADAL" clId="{3F26FDCC-A251-4E61-86D0-0A1E86EFB39A}" dt="2025-02-17T15:16:24.643" v="277" actId="1076"/>
        <pc:sldMkLst>
          <pc:docMk/>
          <pc:sldMk cId="2113596250" sldId="280"/>
        </pc:sldMkLst>
        <pc:spChg chg="mod">
          <ac:chgData name="Paula Barclay" userId="c21493b4-225a-4226-904b-e79c97741547" providerId="ADAL" clId="{3F26FDCC-A251-4E61-86D0-0A1E86EFB39A}" dt="2025-02-17T15:16:24.643" v="277" actId="1076"/>
          <ac:spMkLst>
            <pc:docMk/>
            <pc:sldMk cId="2113596250" sldId="280"/>
            <ac:spMk id="5" creationId="{DB66B61E-0083-11A4-A1A3-EB30EA273DB4}"/>
          </ac:spMkLst>
        </pc:spChg>
        <pc:spChg chg="mod">
          <ac:chgData name="Paula Barclay" userId="c21493b4-225a-4226-904b-e79c97741547" providerId="ADAL" clId="{3F26FDCC-A251-4E61-86D0-0A1E86EFB39A}" dt="2025-02-17T15:16:21.781" v="276" actId="1076"/>
          <ac:spMkLst>
            <pc:docMk/>
            <pc:sldMk cId="2113596250" sldId="280"/>
            <ac:spMk id="7" creationId="{50AB444D-A9CE-0D47-26E2-9D65E7EC5B24}"/>
          </ac:spMkLst>
        </pc:spChg>
        <pc:spChg chg="mod">
          <ac:chgData name="Paula Barclay" userId="c21493b4-225a-4226-904b-e79c97741547" providerId="ADAL" clId="{3F26FDCC-A251-4E61-86D0-0A1E86EFB39A}" dt="2025-02-17T15:16:21.781" v="276" actId="1076"/>
          <ac:spMkLst>
            <pc:docMk/>
            <pc:sldMk cId="2113596250" sldId="280"/>
            <ac:spMk id="8" creationId="{C1C81F1C-7564-CB68-22F7-3317CBE03ADD}"/>
          </ac:spMkLst>
        </pc:spChg>
        <pc:spChg chg="mod">
          <ac:chgData name="Paula Barclay" userId="c21493b4-225a-4226-904b-e79c97741547" providerId="ADAL" clId="{3F26FDCC-A251-4E61-86D0-0A1E86EFB39A}" dt="2025-02-17T15:16:21.781" v="276" actId="1076"/>
          <ac:spMkLst>
            <pc:docMk/>
            <pc:sldMk cId="2113596250" sldId="280"/>
            <ac:spMk id="9" creationId="{8E9C8CCC-DAB3-D292-9F73-AC6E2FE2ABEF}"/>
          </ac:spMkLst>
        </pc:spChg>
        <pc:spChg chg="mod">
          <ac:chgData name="Paula Barclay" userId="c21493b4-225a-4226-904b-e79c97741547" providerId="ADAL" clId="{3F26FDCC-A251-4E61-86D0-0A1E86EFB39A}" dt="2025-02-17T15:16:21.781" v="276" actId="1076"/>
          <ac:spMkLst>
            <pc:docMk/>
            <pc:sldMk cId="2113596250" sldId="280"/>
            <ac:spMk id="10" creationId="{4800FD92-C3D6-DFE5-0453-AC431BC8E859}"/>
          </ac:spMkLst>
        </pc:spChg>
        <pc:spChg chg="mod">
          <ac:chgData name="Paula Barclay" userId="c21493b4-225a-4226-904b-e79c97741547" providerId="ADAL" clId="{3F26FDCC-A251-4E61-86D0-0A1E86EFB39A}" dt="2025-02-17T15:16:21.781" v="276" actId="1076"/>
          <ac:spMkLst>
            <pc:docMk/>
            <pc:sldMk cId="2113596250" sldId="280"/>
            <ac:spMk id="11" creationId="{15A7B870-95FB-2605-E587-7ADB5CE15FE5}"/>
          </ac:spMkLst>
        </pc:spChg>
        <pc:picChg chg="mod">
          <ac:chgData name="Paula Barclay" userId="c21493b4-225a-4226-904b-e79c97741547" providerId="ADAL" clId="{3F26FDCC-A251-4E61-86D0-0A1E86EFB39A}" dt="2025-02-17T15:16:21.781" v="276" actId="1076"/>
          <ac:picMkLst>
            <pc:docMk/>
            <pc:sldMk cId="2113596250" sldId="280"/>
            <ac:picMk id="18" creationId="{42FDE908-4331-BF57-B699-5E8FBA22EBC4}"/>
          </ac:picMkLst>
        </pc:picChg>
        <pc:picChg chg="mod">
          <ac:chgData name="Paula Barclay" userId="c21493b4-225a-4226-904b-e79c97741547" providerId="ADAL" clId="{3F26FDCC-A251-4E61-86D0-0A1E86EFB39A}" dt="2025-02-17T15:16:21.781" v="276" actId="1076"/>
          <ac:picMkLst>
            <pc:docMk/>
            <pc:sldMk cId="2113596250" sldId="280"/>
            <ac:picMk id="19" creationId="{EFBFA326-AFDE-84E0-8AD9-591AB9A837CE}"/>
          </ac:picMkLst>
        </pc:picChg>
        <pc:picChg chg="mod">
          <ac:chgData name="Paula Barclay" userId="c21493b4-225a-4226-904b-e79c97741547" providerId="ADAL" clId="{3F26FDCC-A251-4E61-86D0-0A1E86EFB39A}" dt="2025-02-17T15:16:21.781" v="276" actId="1076"/>
          <ac:picMkLst>
            <pc:docMk/>
            <pc:sldMk cId="2113596250" sldId="280"/>
            <ac:picMk id="20" creationId="{063FC3EE-A374-CFB7-55E4-F795A7E2CBDF}"/>
          </ac:picMkLst>
        </pc:picChg>
        <pc:picChg chg="mod">
          <ac:chgData name="Paula Barclay" userId="c21493b4-225a-4226-904b-e79c97741547" providerId="ADAL" clId="{3F26FDCC-A251-4E61-86D0-0A1E86EFB39A}" dt="2025-02-17T15:16:21.781" v="276" actId="1076"/>
          <ac:picMkLst>
            <pc:docMk/>
            <pc:sldMk cId="2113596250" sldId="280"/>
            <ac:picMk id="21" creationId="{198586FE-90D0-2F52-FE48-9DA960BCE657}"/>
          </ac:picMkLst>
        </pc:picChg>
        <pc:picChg chg="mod">
          <ac:chgData name="Paula Barclay" userId="c21493b4-225a-4226-904b-e79c97741547" providerId="ADAL" clId="{3F26FDCC-A251-4E61-86D0-0A1E86EFB39A}" dt="2025-02-17T15:16:21.781" v="276" actId="1076"/>
          <ac:picMkLst>
            <pc:docMk/>
            <pc:sldMk cId="2113596250" sldId="280"/>
            <ac:picMk id="22" creationId="{2E52386E-123E-8B14-C8B9-9110E09883A4}"/>
          </ac:picMkLst>
        </pc:picChg>
      </pc:sldChg>
      <pc:sldChg chg="modSp mod">
        <pc:chgData name="Paula Barclay" userId="c21493b4-225a-4226-904b-e79c97741547" providerId="ADAL" clId="{3F26FDCC-A251-4E61-86D0-0A1E86EFB39A}" dt="2025-02-17T15:16:29.625" v="278" actId="404"/>
        <pc:sldMkLst>
          <pc:docMk/>
          <pc:sldMk cId="3058064128" sldId="281"/>
        </pc:sldMkLst>
        <pc:spChg chg="mod">
          <ac:chgData name="Paula Barclay" userId="c21493b4-225a-4226-904b-e79c97741547" providerId="ADAL" clId="{3F26FDCC-A251-4E61-86D0-0A1E86EFB39A}" dt="2025-02-17T15:16:29.625" v="278" actId="404"/>
          <ac:spMkLst>
            <pc:docMk/>
            <pc:sldMk cId="3058064128" sldId="281"/>
            <ac:spMk id="4" creationId="{3C4B5101-2261-6540-2309-BA7518E50FC1}"/>
          </ac:spMkLst>
        </pc:spChg>
      </pc:sldChg>
      <pc:sldChg chg="modSp mod">
        <pc:chgData name="Paula Barclay" userId="c21493b4-225a-4226-904b-e79c97741547" providerId="ADAL" clId="{3F26FDCC-A251-4E61-86D0-0A1E86EFB39A}" dt="2025-02-17T15:16:44.060" v="281" actId="6549"/>
        <pc:sldMkLst>
          <pc:docMk/>
          <pc:sldMk cId="1535812199" sldId="282"/>
        </pc:sldMkLst>
        <pc:spChg chg="mod">
          <ac:chgData name="Paula Barclay" userId="c21493b4-225a-4226-904b-e79c97741547" providerId="ADAL" clId="{3F26FDCC-A251-4E61-86D0-0A1E86EFB39A}" dt="2025-02-17T15:16:44.060" v="281" actId="6549"/>
          <ac:spMkLst>
            <pc:docMk/>
            <pc:sldMk cId="1535812199" sldId="282"/>
            <ac:spMk id="8" creationId="{59C1622A-A48C-DFE9-45D8-FEEA3C5276A8}"/>
          </ac:spMkLst>
        </pc:spChg>
      </pc:sldChg>
      <pc:sldChg chg="addSp delSp modSp mod">
        <pc:chgData name="Paula Barclay" userId="c21493b4-225a-4226-904b-e79c97741547" providerId="ADAL" clId="{3F26FDCC-A251-4E61-86D0-0A1E86EFB39A}" dt="2025-02-17T16:49:22.437" v="295" actId="18131"/>
        <pc:sldMkLst>
          <pc:docMk/>
          <pc:sldMk cId="1312489701" sldId="285"/>
        </pc:sldMkLst>
        <pc:picChg chg="add mod modCrop">
          <ac:chgData name="Paula Barclay" userId="c21493b4-225a-4226-904b-e79c97741547" providerId="ADAL" clId="{3F26FDCC-A251-4E61-86D0-0A1E86EFB39A}" dt="2025-02-17T16:49:22.437" v="295" actId="18131"/>
          <ac:picMkLst>
            <pc:docMk/>
            <pc:sldMk cId="1312489701" sldId="285"/>
            <ac:picMk id="3" creationId="{DD5A8032-B063-F968-3CFA-1B9C2CBED534}"/>
          </ac:picMkLst>
        </pc:picChg>
      </pc:sldChg>
      <pc:sldChg chg="modSp mod">
        <pc:chgData name="Paula Barclay" userId="c21493b4-225a-4226-904b-e79c97741547" providerId="ADAL" clId="{3F26FDCC-A251-4E61-86D0-0A1E86EFB39A}" dt="2025-02-17T12:38:55.027" v="5" actId="113"/>
        <pc:sldMkLst>
          <pc:docMk/>
          <pc:sldMk cId="2041457155" sldId="286"/>
        </pc:sldMkLst>
        <pc:spChg chg="mod">
          <ac:chgData name="Paula Barclay" userId="c21493b4-225a-4226-904b-e79c97741547" providerId="ADAL" clId="{3F26FDCC-A251-4E61-86D0-0A1E86EFB39A}" dt="2025-02-17T12:38:55.027" v="5" actId="113"/>
          <ac:spMkLst>
            <pc:docMk/>
            <pc:sldMk cId="2041457155" sldId="286"/>
            <ac:spMk id="3" creationId="{F5A3BF7E-26F9-3F8D-742B-497248C007F9}"/>
          </ac:spMkLst>
        </pc:spChg>
      </pc:sldChg>
      <pc:sldChg chg="modSp mod">
        <pc:chgData name="Paula Barclay" userId="c21493b4-225a-4226-904b-e79c97741547" providerId="ADAL" clId="{3F26FDCC-A251-4E61-86D0-0A1E86EFB39A}" dt="2025-02-17T14:49:51.609" v="12" actId="1076"/>
        <pc:sldMkLst>
          <pc:docMk/>
          <pc:sldMk cId="1647811190" sldId="287"/>
        </pc:sldMkLst>
        <pc:spChg chg="mod">
          <ac:chgData name="Paula Barclay" userId="c21493b4-225a-4226-904b-e79c97741547" providerId="ADAL" clId="{3F26FDCC-A251-4E61-86D0-0A1E86EFB39A}" dt="2025-02-17T14:49:51.609" v="12" actId="1076"/>
          <ac:spMkLst>
            <pc:docMk/>
            <pc:sldMk cId="1647811190" sldId="287"/>
            <ac:spMk id="2" creationId="{CCCA1754-FC20-9FB2-214F-7A1FD84E6733}"/>
          </ac:spMkLst>
        </pc:spChg>
        <pc:spChg chg="mod">
          <ac:chgData name="Paula Barclay" userId="c21493b4-225a-4226-904b-e79c97741547" providerId="ADAL" clId="{3F26FDCC-A251-4E61-86D0-0A1E86EFB39A}" dt="2025-02-17T14:49:51.609" v="12" actId="1076"/>
          <ac:spMkLst>
            <pc:docMk/>
            <pc:sldMk cId="1647811190" sldId="287"/>
            <ac:spMk id="3" creationId="{CFA133F3-EF09-7FFD-B4C8-249C67B4C219}"/>
          </ac:spMkLst>
        </pc:spChg>
      </pc:sldChg>
      <pc:sldChg chg="addSp delSp modSp mod setBg">
        <pc:chgData name="Paula Barclay" userId="c21493b4-225a-4226-904b-e79c97741547" providerId="ADAL" clId="{3F26FDCC-A251-4E61-86D0-0A1E86EFB39A}" dt="2025-02-28T11:26:15.944" v="486" actId="1076"/>
        <pc:sldMkLst>
          <pc:docMk/>
          <pc:sldMk cId="1758329290" sldId="288"/>
        </pc:sldMkLst>
        <pc:spChg chg="mod">
          <ac:chgData name="Paula Barclay" userId="c21493b4-225a-4226-904b-e79c97741547" providerId="ADAL" clId="{3F26FDCC-A251-4E61-86D0-0A1E86EFB39A}" dt="2025-02-17T15:12:10.641" v="237" actId="27636"/>
          <ac:spMkLst>
            <pc:docMk/>
            <pc:sldMk cId="1758329290" sldId="288"/>
            <ac:spMk id="3" creationId="{C8061C44-6831-33FA-1B8D-077EF7684249}"/>
          </ac:spMkLst>
        </pc:spChg>
        <pc:spChg chg="mod">
          <ac:chgData name="Paula Barclay" userId="c21493b4-225a-4226-904b-e79c97741547" providerId="ADAL" clId="{3F26FDCC-A251-4E61-86D0-0A1E86EFB39A}" dt="2025-02-17T15:12:17.698" v="238" actId="404"/>
          <ac:spMkLst>
            <pc:docMk/>
            <pc:sldMk cId="1758329290" sldId="288"/>
            <ac:spMk id="10" creationId="{3D0714C6-9E88-1E34-E13C-73C951A99F64}"/>
          </ac:spMkLst>
        </pc:spChg>
        <pc:picChg chg="add mod">
          <ac:chgData name="Paula Barclay" userId="c21493b4-225a-4226-904b-e79c97741547" providerId="ADAL" clId="{3F26FDCC-A251-4E61-86D0-0A1E86EFB39A}" dt="2025-02-17T15:12:00.833" v="233" actId="1076"/>
          <ac:picMkLst>
            <pc:docMk/>
            <pc:sldMk cId="1758329290" sldId="288"/>
            <ac:picMk id="2" creationId="{E189ED95-79D4-BE8A-C231-45F744BD4CCF}"/>
          </ac:picMkLst>
        </pc:picChg>
        <pc:picChg chg="add mod">
          <ac:chgData name="Paula Barclay" userId="c21493b4-225a-4226-904b-e79c97741547" providerId="ADAL" clId="{3F26FDCC-A251-4E61-86D0-0A1E86EFB39A}" dt="2025-02-28T11:20:06.603" v="420" actId="1076"/>
          <ac:picMkLst>
            <pc:docMk/>
            <pc:sldMk cId="1758329290" sldId="288"/>
            <ac:picMk id="4" creationId="{1C3EF3FA-D3D6-B57A-C0AB-6FCEF79E0ED0}"/>
          </ac:picMkLst>
        </pc:picChg>
        <pc:picChg chg="add mod">
          <ac:chgData name="Paula Barclay" userId="c21493b4-225a-4226-904b-e79c97741547" providerId="ADAL" clId="{3F26FDCC-A251-4E61-86D0-0A1E86EFB39A}" dt="2025-02-28T11:20:29.954" v="426" actId="1076"/>
          <ac:picMkLst>
            <pc:docMk/>
            <pc:sldMk cId="1758329290" sldId="288"/>
            <ac:picMk id="5" creationId="{D4F783B2-3230-FD2A-B820-C1BD0FF34F64}"/>
          </ac:picMkLst>
        </pc:picChg>
        <pc:picChg chg="mod">
          <ac:chgData name="Paula Barclay" userId="c21493b4-225a-4226-904b-e79c97741547" providerId="ADAL" clId="{3F26FDCC-A251-4E61-86D0-0A1E86EFB39A}" dt="2025-02-28T11:26:15.944" v="486" actId="1076"/>
          <ac:picMkLst>
            <pc:docMk/>
            <pc:sldMk cId="1758329290" sldId="288"/>
            <ac:picMk id="15" creationId="{F2275085-96CF-89B8-197C-E01A743165B9}"/>
          </ac:picMkLst>
        </pc:picChg>
        <pc:picChg chg="mod">
          <ac:chgData name="Paula Barclay" userId="c21493b4-225a-4226-904b-e79c97741547" providerId="ADAL" clId="{3F26FDCC-A251-4E61-86D0-0A1E86EFB39A}" dt="2025-02-28T11:20:03.972" v="419" actId="1076"/>
          <ac:picMkLst>
            <pc:docMk/>
            <pc:sldMk cId="1758329290" sldId="288"/>
            <ac:picMk id="16" creationId="{AEA5797D-3BEF-5486-8153-C5CA88BBC8D7}"/>
          </ac:picMkLst>
        </pc:picChg>
        <pc:picChg chg="mod">
          <ac:chgData name="Paula Barclay" userId="c21493b4-225a-4226-904b-e79c97741547" providerId="ADAL" clId="{3F26FDCC-A251-4E61-86D0-0A1E86EFB39A}" dt="2025-02-28T11:20:03.972" v="419" actId="1076"/>
          <ac:picMkLst>
            <pc:docMk/>
            <pc:sldMk cId="1758329290" sldId="288"/>
            <ac:picMk id="17" creationId="{57FA32D7-6EB4-5756-EEE7-20723844B859}"/>
          </ac:picMkLst>
        </pc:picChg>
      </pc:sldChg>
      <pc:sldChg chg="addSp delSp modSp add mod ord">
        <pc:chgData name="Paula Barclay" userId="c21493b4-225a-4226-904b-e79c97741547" providerId="ADAL" clId="{3F26FDCC-A251-4E61-86D0-0A1E86EFB39A}" dt="2025-02-28T11:28:21.701" v="516" actId="29295"/>
        <pc:sldMkLst>
          <pc:docMk/>
          <pc:sldMk cId="879751765" sldId="289"/>
        </pc:sldMkLst>
        <pc:spChg chg="add del">
          <ac:chgData name="Paula Barclay" userId="c21493b4-225a-4226-904b-e79c97741547" providerId="ADAL" clId="{3F26FDCC-A251-4E61-86D0-0A1E86EFB39A}" dt="2025-02-28T11:27:44.104" v="510" actId="478"/>
          <ac:spMkLst>
            <pc:docMk/>
            <pc:sldMk cId="879751765" sldId="289"/>
            <ac:spMk id="9" creationId="{6E16910D-AF36-F872-98D7-5D91FFB3B6BD}"/>
          </ac:spMkLst>
        </pc:spChg>
        <pc:grpChg chg="add mod">
          <ac:chgData name="Paula Barclay" userId="c21493b4-225a-4226-904b-e79c97741547" providerId="ADAL" clId="{3F26FDCC-A251-4E61-86D0-0A1E86EFB39A}" dt="2025-02-28T11:28:10.021" v="515" actId="1076"/>
          <ac:grpSpMkLst>
            <pc:docMk/>
            <pc:sldMk cId="879751765" sldId="289"/>
            <ac:grpSpMk id="22" creationId="{645D2C77-B591-3300-8CA4-76A1D43EA9FC}"/>
          </ac:grpSpMkLst>
        </pc:grpChg>
        <pc:picChg chg="mod">
          <ac:chgData name="Paula Barclay" userId="c21493b4-225a-4226-904b-e79c97741547" providerId="ADAL" clId="{3F26FDCC-A251-4E61-86D0-0A1E86EFB39A}" dt="2025-02-28T11:27:52.409" v="512" actId="1076"/>
          <ac:picMkLst>
            <pc:docMk/>
            <pc:sldMk cId="879751765" sldId="289"/>
            <ac:picMk id="2" creationId="{2AFE635F-A808-CBC9-EED0-0CEBCB706E2B}"/>
          </ac:picMkLst>
        </pc:picChg>
        <pc:picChg chg="add mod">
          <ac:chgData name="Paula Barclay" userId="c21493b4-225a-4226-904b-e79c97741547" providerId="ADAL" clId="{3F26FDCC-A251-4E61-86D0-0A1E86EFB39A}" dt="2025-02-28T11:27:11.878" v="498" actId="1076"/>
          <ac:picMkLst>
            <pc:docMk/>
            <pc:sldMk cId="879751765" sldId="289"/>
            <ac:picMk id="11" creationId="{BA633A9F-25CA-DD30-1973-03FC8FFEF34F}"/>
          </ac:picMkLst>
        </pc:picChg>
        <pc:picChg chg="add mod">
          <ac:chgData name="Paula Barclay" userId="c21493b4-225a-4226-904b-e79c97741547" providerId="ADAL" clId="{3F26FDCC-A251-4E61-86D0-0A1E86EFB39A}" dt="2025-02-28T11:27:11.878" v="498" actId="1076"/>
          <ac:picMkLst>
            <pc:docMk/>
            <pc:sldMk cId="879751765" sldId="289"/>
            <ac:picMk id="12" creationId="{28D7F2EE-029B-FD1F-0584-82F74605B89A}"/>
          </ac:picMkLst>
        </pc:picChg>
        <pc:picChg chg="add mod ord">
          <ac:chgData name="Paula Barclay" userId="c21493b4-225a-4226-904b-e79c97741547" providerId="ADAL" clId="{3F26FDCC-A251-4E61-86D0-0A1E86EFB39A}" dt="2025-02-28T11:28:21.701" v="516" actId="29295"/>
          <ac:picMkLst>
            <pc:docMk/>
            <pc:sldMk cId="879751765" sldId="289"/>
            <ac:picMk id="13" creationId="{B48BC5B6-95A5-FC21-92B4-55BB3480FFB9}"/>
          </ac:picMkLst>
        </pc:picChg>
        <pc:picChg chg="add mod ord">
          <ac:chgData name="Paula Barclay" userId="c21493b4-225a-4226-904b-e79c97741547" providerId="ADAL" clId="{3F26FDCC-A251-4E61-86D0-0A1E86EFB39A}" dt="2025-02-28T11:28:21.701" v="516" actId="29295"/>
          <ac:picMkLst>
            <pc:docMk/>
            <pc:sldMk cId="879751765" sldId="289"/>
            <ac:picMk id="14" creationId="{9456F32E-DB6A-395D-E341-A24FAC3E4312}"/>
          </ac:picMkLst>
        </pc:picChg>
        <pc:picChg chg="add mod ord">
          <ac:chgData name="Paula Barclay" userId="c21493b4-225a-4226-904b-e79c97741547" providerId="ADAL" clId="{3F26FDCC-A251-4E61-86D0-0A1E86EFB39A}" dt="2025-02-28T11:28:21.701" v="516" actId="29295"/>
          <ac:picMkLst>
            <pc:docMk/>
            <pc:sldMk cId="879751765" sldId="289"/>
            <ac:picMk id="19" creationId="{9CB0117E-B215-AF91-083B-938A45DEF3C3}"/>
          </ac:picMkLst>
        </pc:picChg>
        <pc:picChg chg="add mod ord">
          <ac:chgData name="Paula Barclay" userId="c21493b4-225a-4226-904b-e79c97741547" providerId="ADAL" clId="{3F26FDCC-A251-4E61-86D0-0A1E86EFB39A}" dt="2025-02-28T11:28:21.701" v="516" actId="29295"/>
          <ac:picMkLst>
            <pc:docMk/>
            <pc:sldMk cId="879751765" sldId="289"/>
            <ac:picMk id="20" creationId="{51F3BBA3-431B-DF5A-4204-BFCDB2C93D08}"/>
          </ac:picMkLst>
        </pc:picChg>
        <pc:picChg chg="add mod ord">
          <ac:chgData name="Paula Barclay" userId="c21493b4-225a-4226-904b-e79c97741547" providerId="ADAL" clId="{3F26FDCC-A251-4E61-86D0-0A1E86EFB39A}" dt="2025-02-28T11:28:21.701" v="516" actId="29295"/>
          <ac:picMkLst>
            <pc:docMk/>
            <pc:sldMk cId="879751765" sldId="289"/>
            <ac:picMk id="21" creationId="{CEABD05A-3B9F-9175-0FBB-93FE48C96EE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938AB38F-FA73-4685-8126-C440B9941012}" type="datetimeFigureOut">
              <a:rPr lang="en-US" smtClean="0"/>
              <a:t>3/17/2025</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2F5E13E-21E9-4671-ABAD-39A4BF9C508F}" type="slidenum">
              <a:rPr lang="en-US" smtClean="0"/>
              <a:t>‹#›</a:t>
            </a:fld>
            <a:endParaRPr lang="en-US" dirty="0"/>
          </a:p>
        </p:txBody>
      </p:sp>
    </p:spTree>
    <p:extLst>
      <p:ext uri="{BB962C8B-B14F-4D97-AF65-F5344CB8AC3E}">
        <p14:creationId xmlns:p14="http://schemas.microsoft.com/office/powerpoint/2010/main" val="39358349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GB"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50A8971-52B8-4C5A-99D8-986A596F2912}" type="datetimeFigureOut">
              <a:rPr lang="en-GB" smtClean="0"/>
              <a:pPr/>
              <a:t>17/03/2025</a:t>
            </a:fld>
            <a:endParaRPr lang="en-GB"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GB"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GB"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26B53C8-14E4-49A7-A1A5-3BF810B81EBE}" type="slidenum">
              <a:rPr lang="en-GB" smtClean="0"/>
              <a:pPr/>
              <a:t>‹#›</a:t>
            </a:fld>
            <a:endParaRPr lang="en-GB" dirty="0"/>
          </a:p>
        </p:txBody>
      </p:sp>
    </p:spTree>
    <p:extLst>
      <p:ext uri="{BB962C8B-B14F-4D97-AF65-F5344CB8AC3E}">
        <p14:creationId xmlns:p14="http://schemas.microsoft.com/office/powerpoint/2010/main" val="4209032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5.png"/><Relationship Id="rId4" Type="http://schemas.microsoft.com/office/2007/relationships/hdphoto" Target="../media/hdphoto1.wdp"/></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3_Title Slide">
    <p:bg>
      <p:bgPr>
        <a:solidFill>
          <a:srgbClr val="021F4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6E7E0-FAB8-4B97-A85D-8973F000D2D8}"/>
              </a:ext>
            </a:extLst>
          </p:cNvPr>
          <p:cNvSpPr>
            <a:spLocks noGrp="1"/>
          </p:cNvSpPr>
          <p:nvPr>
            <p:ph type="ctrTitle"/>
          </p:nvPr>
        </p:nvSpPr>
        <p:spPr>
          <a:xfrm>
            <a:off x="1143000" y="1501302"/>
            <a:ext cx="6858000" cy="1790700"/>
          </a:xfrm>
        </p:spPr>
        <p:txBody>
          <a:bodyPr anchor="b"/>
          <a:lstStyle>
            <a:lvl1pPr algn="ctr">
              <a:defRPr sz="5400">
                <a:solidFill>
                  <a:schemeClr val="bg1"/>
                </a:solidFill>
                <a:latin typeface="+mj-lt"/>
              </a:defRPr>
            </a:lvl1pPr>
          </a:lstStyle>
          <a:p>
            <a:r>
              <a:rPr lang="en-US" dirty="0"/>
              <a:t>Click to edit Master title style</a:t>
            </a:r>
            <a:endParaRPr lang="en-GB" dirty="0"/>
          </a:p>
        </p:txBody>
      </p:sp>
      <p:pic>
        <p:nvPicPr>
          <p:cNvPr id="3" name="Picture 2" descr="A black and white logo&#10;&#10;Description automatically generated">
            <a:extLst>
              <a:ext uri="{FF2B5EF4-FFF2-40B4-BE49-F238E27FC236}">
                <a16:creationId xmlns:a16="http://schemas.microsoft.com/office/drawing/2014/main" id="{5A2CFD75-70E6-255D-7203-38A8667132A6}"/>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3892056" y="3718902"/>
            <a:ext cx="1787775" cy="908190"/>
          </a:xfrm>
          <a:prstGeom prst="rect">
            <a:avLst/>
          </a:prstGeom>
        </p:spPr>
      </p:pic>
    </p:spTree>
    <p:extLst>
      <p:ext uri="{BB962C8B-B14F-4D97-AF65-F5344CB8AC3E}">
        <p14:creationId xmlns:p14="http://schemas.microsoft.com/office/powerpoint/2010/main" val="428336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rgbClr val="14396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6E7E0-FAB8-4B97-A85D-8973F000D2D8}"/>
              </a:ext>
            </a:extLst>
          </p:cNvPr>
          <p:cNvSpPr>
            <a:spLocks noGrp="1"/>
          </p:cNvSpPr>
          <p:nvPr>
            <p:ph type="ctrTitle"/>
          </p:nvPr>
        </p:nvSpPr>
        <p:spPr>
          <a:xfrm>
            <a:off x="1143000" y="1501302"/>
            <a:ext cx="6858000" cy="1790700"/>
          </a:xfrm>
        </p:spPr>
        <p:txBody>
          <a:bodyPr anchor="b"/>
          <a:lstStyle>
            <a:lvl1pPr algn="ctr">
              <a:defRPr sz="5400">
                <a:solidFill>
                  <a:schemeClr val="bg1"/>
                </a:solidFill>
                <a:latin typeface="+mj-lt"/>
              </a:defRPr>
            </a:lvl1pPr>
          </a:lstStyle>
          <a:p>
            <a:r>
              <a:rPr lang="en-US" dirty="0"/>
              <a:t>Click to edit Master title style</a:t>
            </a:r>
            <a:endParaRPr lang="en-GB" dirty="0"/>
          </a:p>
        </p:txBody>
      </p:sp>
      <p:pic>
        <p:nvPicPr>
          <p:cNvPr id="8" name="Picture 7" descr="A black and white logo&#10;&#10;Description automatically generated">
            <a:extLst>
              <a:ext uri="{FF2B5EF4-FFF2-40B4-BE49-F238E27FC236}">
                <a16:creationId xmlns:a16="http://schemas.microsoft.com/office/drawing/2014/main" id="{17900BAC-9FD4-A8CE-3557-42ACC2AA03D7}"/>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3892056" y="3718902"/>
            <a:ext cx="1787775" cy="908190"/>
          </a:xfrm>
          <a:prstGeom prst="rect">
            <a:avLst/>
          </a:prstGeom>
        </p:spPr>
      </p:pic>
    </p:spTree>
    <p:extLst>
      <p:ext uri="{BB962C8B-B14F-4D97-AF65-F5344CB8AC3E}">
        <p14:creationId xmlns:p14="http://schemas.microsoft.com/office/powerpoint/2010/main" val="704744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4_Title Slide">
    <p:bg>
      <p:bgPr>
        <a:solidFill>
          <a:srgbClr val="266A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6E7E0-FAB8-4B97-A85D-8973F000D2D8}"/>
              </a:ext>
            </a:extLst>
          </p:cNvPr>
          <p:cNvSpPr>
            <a:spLocks noGrp="1"/>
          </p:cNvSpPr>
          <p:nvPr>
            <p:ph type="ctrTitle"/>
          </p:nvPr>
        </p:nvSpPr>
        <p:spPr>
          <a:xfrm>
            <a:off x="1143000" y="1501302"/>
            <a:ext cx="6858000" cy="1790700"/>
          </a:xfrm>
        </p:spPr>
        <p:txBody>
          <a:bodyPr anchor="b"/>
          <a:lstStyle>
            <a:lvl1pPr algn="ctr">
              <a:defRPr sz="5400">
                <a:solidFill>
                  <a:schemeClr val="bg1"/>
                </a:solidFill>
                <a:latin typeface="+mj-lt"/>
              </a:defRPr>
            </a:lvl1pPr>
          </a:lstStyle>
          <a:p>
            <a:r>
              <a:rPr lang="en-US" dirty="0"/>
              <a:t>Click to edit Master title style</a:t>
            </a:r>
            <a:endParaRPr lang="en-GB" dirty="0"/>
          </a:p>
        </p:txBody>
      </p:sp>
      <p:pic>
        <p:nvPicPr>
          <p:cNvPr id="3" name="Picture 2" descr="A black and white logo&#10;&#10;Description automatically generated">
            <a:extLst>
              <a:ext uri="{FF2B5EF4-FFF2-40B4-BE49-F238E27FC236}">
                <a16:creationId xmlns:a16="http://schemas.microsoft.com/office/drawing/2014/main" id="{D4FB9EF7-350D-3EA5-738E-195EB600CBE0}"/>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3892056" y="3718902"/>
            <a:ext cx="1787775" cy="908190"/>
          </a:xfrm>
          <a:prstGeom prst="rect">
            <a:avLst/>
          </a:prstGeom>
        </p:spPr>
      </p:pic>
    </p:spTree>
    <p:extLst>
      <p:ext uri="{BB962C8B-B14F-4D97-AF65-F5344CB8AC3E}">
        <p14:creationId xmlns:p14="http://schemas.microsoft.com/office/powerpoint/2010/main" val="2201434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5_Title Slide">
    <p:bg>
      <p:bgPr>
        <a:solidFill>
          <a:srgbClr val="94C8F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6E7E0-FAB8-4B97-A85D-8973F000D2D8}"/>
              </a:ext>
            </a:extLst>
          </p:cNvPr>
          <p:cNvSpPr>
            <a:spLocks noGrp="1"/>
          </p:cNvSpPr>
          <p:nvPr>
            <p:ph type="ctrTitle"/>
          </p:nvPr>
        </p:nvSpPr>
        <p:spPr>
          <a:xfrm>
            <a:off x="1143000" y="1501302"/>
            <a:ext cx="6858000" cy="1790700"/>
          </a:xfrm>
        </p:spPr>
        <p:txBody>
          <a:bodyPr anchor="b"/>
          <a:lstStyle>
            <a:lvl1pPr algn="ctr">
              <a:defRPr sz="5400">
                <a:solidFill>
                  <a:schemeClr val="accent2"/>
                </a:solidFill>
                <a:latin typeface="+mj-lt"/>
              </a:defRPr>
            </a:lvl1pPr>
          </a:lstStyle>
          <a:p>
            <a:r>
              <a:rPr lang="en-US" dirty="0"/>
              <a:t>Click to edit Master title style</a:t>
            </a:r>
            <a:endParaRPr lang="en-GB" dirty="0"/>
          </a:p>
        </p:txBody>
      </p:sp>
      <p:pic>
        <p:nvPicPr>
          <p:cNvPr id="4" name="Picture 3" descr="A blue text on a black background&#10;&#10;AI-generated content may be incorrect.">
            <a:extLst>
              <a:ext uri="{FF2B5EF4-FFF2-40B4-BE49-F238E27FC236}">
                <a16:creationId xmlns:a16="http://schemas.microsoft.com/office/drawing/2014/main" id="{A37C6A36-A543-28BB-C294-B9D999DE05B2}"/>
              </a:ext>
            </a:extLst>
          </p:cNvPr>
          <p:cNvPicPr>
            <a:picLocks noChangeAspect="1"/>
          </p:cNvPicPr>
          <p:nvPr userDrawn="1"/>
        </p:nvPicPr>
        <p:blipFill>
          <a:blip r:embed="rId2"/>
          <a:stretch>
            <a:fillRect/>
          </a:stretch>
        </p:blipFill>
        <p:spPr>
          <a:xfrm>
            <a:off x="3892056" y="3718902"/>
            <a:ext cx="1787775" cy="908190"/>
          </a:xfrm>
          <a:prstGeom prst="rect">
            <a:avLst/>
          </a:prstGeom>
        </p:spPr>
      </p:pic>
    </p:spTree>
    <p:extLst>
      <p:ext uri="{BB962C8B-B14F-4D97-AF65-F5344CB8AC3E}">
        <p14:creationId xmlns:p14="http://schemas.microsoft.com/office/powerpoint/2010/main" val="3191544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6_Title Slide">
    <p:bg>
      <p:bgPr>
        <a:solidFill>
          <a:srgbClr val="EAF4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6E7E0-FAB8-4B97-A85D-8973F000D2D8}"/>
              </a:ext>
            </a:extLst>
          </p:cNvPr>
          <p:cNvSpPr>
            <a:spLocks noGrp="1"/>
          </p:cNvSpPr>
          <p:nvPr>
            <p:ph type="ctrTitle"/>
          </p:nvPr>
        </p:nvSpPr>
        <p:spPr>
          <a:xfrm>
            <a:off x="1143000" y="1501302"/>
            <a:ext cx="6858000" cy="1790700"/>
          </a:xfrm>
        </p:spPr>
        <p:txBody>
          <a:bodyPr anchor="b"/>
          <a:lstStyle>
            <a:lvl1pPr algn="ctr">
              <a:defRPr sz="5400">
                <a:solidFill>
                  <a:schemeClr val="accent2"/>
                </a:solidFill>
                <a:latin typeface="+mj-lt"/>
              </a:defRPr>
            </a:lvl1pPr>
          </a:lstStyle>
          <a:p>
            <a:r>
              <a:rPr lang="en-US" dirty="0"/>
              <a:t>Click to edit Master title style</a:t>
            </a:r>
            <a:endParaRPr lang="en-GB" dirty="0"/>
          </a:p>
        </p:txBody>
      </p:sp>
      <p:pic>
        <p:nvPicPr>
          <p:cNvPr id="4" name="Picture 3" descr="A blue text on a black background&#10;&#10;AI-generated content may be incorrect.">
            <a:extLst>
              <a:ext uri="{FF2B5EF4-FFF2-40B4-BE49-F238E27FC236}">
                <a16:creationId xmlns:a16="http://schemas.microsoft.com/office/drawing/2014/main" id="{A37C6A36-A543-28BB-C294-B9D999DE05B2}"/>
              </a:ext>
            </a:extLst>
          </p:cNvPr>
          <p:cNvPicPr>
            <a:picLocks noChangeAspect="1"/>
          </p:cNvPicPr>
          <p:nvPr userDrawn="1"/>
        </p:nvPicPr>
        <p:blipFill>
          <a:blip r:embed="rId2"/>
          <a:stretch>
            <a:fillRect/>
          </a:stretch>
        </p:blipFill>
        <p:spPr>
          <a:xfrm>
            <a:off x="3892056" y="3718902"/>
            <a:ext cx="1787775" cy="908190"/>
          </a:xfrm>
          <a:prstGeom prst="rect">
            <a:avLst/>
          </a:prstGeom>
        </p:spPr>
      </p:pic>
    </p:spTree>
    <p:extLst>
      <p:ext uri="{BB962C8B-B14F-4D97-AF65-F5344CB8AC3E}">
        <p14:creationId xmlns:p14="http://schemas.microsoft.com/office/powerpoint/2010/main" val="2064125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6E7E0-FAB8-4B97-A85D-8973F000D2D8}"/>
              </a:ext>
            </a:extLst>
          </p:cNvPr>
          <p:cNvSpPr>
            <a:spLocks noGrp="1"/>
          </p:cNvSpPr>
          <p:nvPr>
            <p:ph type="ctrTitle"/>
          </p:nvPr>
        </p:nvSpPr>
        <p:spPr>
          <a:xfrm>
            <a:off x="1143000" y="1501302"/>
            <a:ext cx="6858000" cy="1790700"/>
          </a:xfrm>
        </p:spPr>
        <p:txBody>
          <a:bodyPr anchor="b"/>
          <a:lstStyle>
            <a:lvl1pPr algn="ctr">
              <a:defRPr sz="5400" b="0">
                <a:solidFill>
                  <a:schemeClr val="accent2"/>
                </a:solidFill>
                <a:latin typeface="+mj-lt"/>
                <a:cs typeface="Poppins ExtraBold" panose="00000900000000000000" pitchFamily="2" charset="0"/>
              </a:defRPr>
            </a:lvl1pPr>
          </a:lstStyle>
          <a:p>
            <a:r>
              <a:rPr lang="en-US" dirty="0"/>
              <a:t>Click to edit Master title style</a:t>
            </a:r>
            <a:endParaRPr lang="en-GB" dirty="0"/>
          </a:p>
        </p:txBody>
      </p:sp>
      <p:pic>
        <p:nvPicPr>
          <p:cNvPr id="3" name="Picture 2" descr="A blue text on a black background&#10;&#10;AI-generated content may be incorrect.">
            <a:extLst>
              <a:ext uri="{FF2B5EF4-FFF2-40B4-BE49-F238E27FC236}">
                <a16:creationId xmlns:a16="http://schemas.microsoft.com/office/drawing/2014/main" id="{1D549338-010A-7697-03B9-30D611FC5108}"/>
              </a:ext>
            </a:extLst>
          </p:cNvPr>
          <p:cNvPicPr>
            <a:picLocks noChangeAspect="1"/>
          </p:cNvPicPr>
          <p:nvPr userDrawn="1"/>
        </p:nvPicPr>
        <p:blipFill>
          <a:blip r:embed="rId2"/>
          <a:stretch>
            <a:fillRect/>
          </a:stretch>
        </p:blipFill>
        <p:spPr>
          <a:xfrm>
            <a:off x="3892056" y="3718902"/>
            <a:ext cx="1787775" cy="908190"/>
          </a:xfrm>
          <a:prstGeom prst="rect">
            <a:avLst/>
          </a:prstGeom>
        </p:spPr>
      </p:pic>
    </p:spTree>
    <p:extLst>
      <p:ext uri="{BB962C8B-B14F-4D97-AF65-F5344CB8AC3E}">
        <p14:creationId xmlns:p14="http://schemas.microsoft.com/office/powerpoint/2010/main" val="2105303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267A3-7B4B-41C9-AB1B-6BFC9A026078}"/>
              </a:ext>
            </a:extLst>
          </p:cNvPr>
          <p:cNvSpPr>
            <a:spLocks noGrp="1"/>
          </p:cNvSpPr>
          <p:nvPr>
            <p:ph type="title"/>
          </p:nvPr>
        </p:nvSpPr>
        <p:spPr>
          <a:xfrm>
            <a:off x="273926" y="235224"/>
            <a:ext cx="7886700" cy="616661"/>
          </a:xfrm>
          <a:prstGeom prst="rect">
            <a:avLst/>
          </a:prstGeom>
        </p:spPr>
        <p:txBody>
          <a:bodyPr vert="horz" lIns="91440" tIns="45720" rIns="91440" bIns="45720" rtlCol="0" anchor="b">
            <a:noAutofit/>
          </a:bodyPr>
          <a:lstStyle>
            <a:lvl1pPr algn="l">
              <a:defRPr lang="en-GB" sz="4000">
                <a:latin typeface="Poppins SemiBold" panose="00000700000000000000" pitchFamily="2" charset="0"/>
                <a:cs typeface="Poppins SemiBold" panose="00000700000000000000" pitchFamily="2" charset="0"/>
              </a:defRPr>
            </a:lvl1pPr>
          </a:lstStyle>
          <a:p>
            <a:pPr lvl="0" algn="ctr"/>
            <a:r>
              <a:rPr lang="en-US"/>
              <a:t>Click to edit Master title style</a:t>
            </a:r>
            <a:endParaRPr lang="en-GB"/>
          </a:p>
        </p:txBody>
      </p:sp>
      <p:sp>
        <p:nvSpPr>
          <p:cNvPr id="3" name="Content Placeholder 2">
            <a:extLst>
              <a:ext uri="{FF2B5EF4-FFF2-40B4-BE49-F238E27FC236}">
                <a16:creationId xmlns:a16="http://schemas.microsoft.com/office/drawing/2014/main" id="{7B21BD6E-C5AB-4A8D-93A8-B4F113B2B5A2}"/>
              </a:ext>
            </a:extLst>
          </p:cNvPr>
          <p:cNvSpPr>
            <a:spLocks noGrp="1"/>
          </p:cNvSpPr>
          <p:nvPr>
            <p:ph idx="1"/>
          </p:nvPr>
        </p:nvSpPr>
        <p:spPr>
          <a:xfrm>
            <a:off x="273926" y="1179951"/>
            <a:ext cx="7886700" cy="3262312"/>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blue text on a black background&#10;&#10;Description automatically generated">
            <a:extLst>
              <a:ext uri="{FF2B5EF4-FFF2-40B4-BE49-F238E27FC236}">
                <a16:creationId xmlns:a16="http://schemas.microsoft.com/office/drawing/2014/main" id="{6B9F3445-3523-D739-AF76-D5A0B11F3CE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0093" y="4325691"/>
            <a:ext cx="1146821" cy="582585"/>
          </a:xfrm>
          <a:prstGeom prst="rect">
            <a:avLst/>
          </a:prstGeom>
        </p:spPr>
      </p:pic>
    </p:spTree>
    <p:extLst>
      <p:ext uri="{BB962C8B-B14F-4D97-AF65-F5344CB8AC3E}">
        <p14:creationId xmlns:p14="http://schemas.microsoft.com/office/powerpoint/2010/main" val="1754233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1_Two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A13318-3835-F519-500C-FCEBB5C3F0A7}"/>
              </a:ext>
            </a:extLst>
          </p:cNvPr>
          <p:cNvPicPr>
            <a:picLocks noChangeAspect="1"/>
          </p:cNvPicPr>
          <p:nvPr userDrawn="1"/>
        </p:nvPicPr>
        <p:blipFill>
          <a:blip r:embed="rId2"/>
          <a:srcRect l="27708" r="15438"/>
          <a:stretch/>
        </p:blipFill>
        <p:spPr>
          <a:xfrm>
            <a:off x="4232136" y="0"/>
            <a:ext cx="4911864" cy="5143500"/>
          </a:xfrm>
          <a:prstGeom prst="rect">
            <a:avLst/>
          </a:prstGeom>
        </p:spPr>
      </p:pic>
      <p:sp>
        <p:nvSpPr>
          <p:cNvPr id="2" name="Title 1">
            <a:extLst>
              <a:ext uri="{FF2B5EF4-FFF2-40B4-BE49-F238E27FC236}">
                <a16:creationId xmlns:a16="http://schemas.microsoft.com/office/drawing/2014/main" id="{758E9A84-B749-4E7E-B08A-82552C8E6EF5}"/>
              </a:ext>
            </a:extLst>
          </p:cNvPr>
          <p:cNvSpPr>
            <a:spLocks noGrp="1"/>
          </p:cNvSpPr>
          <p:nvPr>
            <p:ph type="title"/>
          </p:nvPr>
        </p:nvSpPr>
        <p:spPr>
          <a:xfrm>
            <a:off x="273926" y="235224"/>
            <a:ext cx="4221874" cy="616661"/>
          </a:xfrm>
          <a:prstGeom prst="rect">
            <a:avLst/>
          </a:prstGeom>
        </p:spPr>
        <p:txBody>
          <a:bodyPr>
            <a:normAutofit/>
          </a:bodyPr>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E7CD71A-89D2-44BF-B7E6-0EAD872F2DE5}"/>
              </a:ext>
            </a:extLst>
          </p:cNvPr>
          <p:cNvSpPr>
            <a:spLocks noGrp="1"/>
          </p:cNvSpPr>
          <p:nvPr>
            <p:ph sz="half" idx="1"/>
          </p:nvPr>
        </p:nvSpPr>
        <p:spPr>
          <a:xfrm>
            <a:off x="273926" y="1108968"/>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object 4">
            <a:extLst>
              <a:ext uri="{FF2B5EF4-FFF2-40B4-BE49-F238E27FC236}">
                <a16:creationId xmlns:a16="http://schemas.microsoft.com/office/drawing/2014/main" id="{03153414-907D-739B-F15F-7BE4D6A221FD}"/>
              </a:ext>
            </a:extLst>
          </p:cNvPr>
          <p:cNvPicPr/>
          <p:nvPr userDrawn="1"/>
        </p:nvPicPr>
        <p:blipFill>
          <a:blip r:embed="rId3" cstate="print"/>
          <a:srcRect l="48464" r="28246"/>
          <a:stretch/>
        </p:blipFill>
        <p:spPr>
          <a:xfrm>
            <a:off x="4168452" y="0"/>
            <a:ext cx="1790700" cy="5143500"/>
          </a:xfrm>
          <a:prstGeom prst="rect">
            <a:avLst/>
          </a:prstGeom>
        </p:spPr>
      </p:pic>
      <p:pic>
        <p:nvPicPr>
          <p:cNvPr id="5" name="Picture 4" descr="A blue text on a black background&#10;&#10;Description automatically generated">
            <a:extLst>
              <a:ext uri="{FF2B5EF4-FFF2-40B4-BE49-F238E27FC236}">
                <a16:creationId xmlns:a16="http://schemas.microsoft.com/office/drawing/2014/main" id="{B7486B9E-9BB1-12B5-5AE1-00B99DB1205C}"/>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273926" y="4551402"/>
            <a:ext cx="827507" cy="420374"/>
          </a:xfrm>
          <a:prstGeom prst="rect">
            <a:avLst/>
          </a:prstGeom>
        </p:spPr>
      </p:pic>
    </p:spTree>
    <p:extLst>
      <p:ext uri="{BB962C8B-B14F-4D97-AF65-F5344CB8AC3E}">
        <p14:creationId xmlns:p14="http://schemas.microsoft.com/office/powerpoint/2010/main" val="2727810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Two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D3DE85-F539-A458-58C6-39A536E53189}"/>
              </a:ext>
            </a:extLst>
          </p:cNvPr>
          <p:cNvSpPr>
            <a:spLocks noGrp="1"/>
          </p:cNvSpPr>
          <p:nvPr>
            <p:ph sz="half" idx="1"/>
          </p:nvPr>
        </p:nvSpPr>
        <p:spPr>
          <a:xfrm>
            <a:off x="273926" y="1107381"/>
            <a:ext cx="3867150" cy="3262312"/>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3">
            <a:extLst>
              <a:ext uri="{FF2B5EF4-FFF2-40B4-BE49-F238E27FC236}">
                <a16:creationId xmlns:a16="http://schemas.microsoft.com/office/drawing/2014/main" id="{13C0D03E-8980-B2B8-2CE1-50D50B0A2643}"/>
              </a:ext>
            </a:extLst>
          </p:cNvPr>
          <p:cNvSpPr>
            <a:spLocks noGrp="1"/>
          </p:cNvSpPr>
          <p:nvPr>
            <p:ph sz="half" idx="2"/>
          </p:nvPr>
        </p:nvSpPr>
        <p:spPr>
          <a:xfrm>
            <a:off x="4834647" y="1107381"/>
            <a:ext cx="3779567" cy="3262312"/>
          </a:xfrm>
          <a:prstGeom prst="rect">
            <a:avLst/>
          </a:prstGeom>
        </p:spPr>
        <p:txBody>
          <a:bodyPr/>
          <a:lstStyle>
            <a:lvl1pPr>
              <a:defRPr>
                <a:solidFill>
                  <a:srgbClr val="041E4B"/>
                </a:solidFill>
                <a:latin typeface="+mn-lt"/>
              </a:defRPr>
            </a:lvl1pPr>
            <a:lvl2pPr>
              <a:defRPr>
                <a:solidFill>
                  <a:srgbClr val="041E4B"/>
                </a:solidFill>
                <a:latin typeface="+mn-lt"/>
              </a:defRPr>
            </a:lvl2pPr>
            <a:lvl3pPr>
              <a:defRPr>
                <a:solidFill>
                  <a:srgbClr val="041E4B"/>
                </a:solidFill>
                <a:latin typeface="+mn-lt"/>
              </a:defRPr>
            </a:lvl3pPr>
            <a:lvl4pPr>
              <a:defRPr>
                <a:solidFill>
                  <a:srgbClr val="041E4B"/>
                </a:solidFill>
                <a:latin typeface="+mn-lt"/>
              </a:defRPr>
            </a:lvl4pPr>
            <a:lvl5pPr>
              <a:defRPr>
                <a:solidFill>
                  <a:srgbClr val="041E4B"/>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
            <a:extLst>
              <a:ext uri="{FF2B5EF4-FFF2-40B4-BE49-F238E27FC236}">
                <a16:creationId xmlns:a16="http://schemas.microsoft.com/office/drawing/2014/main" id="{10DA61D8-3C11-88FB-482C-F6F607B68ACF}"/>
              </a:ext>
            </a:extLst>
          </p:cNvPr>
          <p:cNvSpPr>
            <a:spLocks noGrp="1"/>
          </p:cNvSpPr>
          <p:nvPr>
            <p:ph type="title"/>
          </p:nvPr>
        </p:nvSpPr>
        <p:spPr>
          <a:xfrm>
            <a:off x="273926" y="235224"/>
            <a:ext cx="7886700" cy="616661"/>
          </a:xfrm>
          <a:prstGeom prst="rect">
            <a:avLst/>
          </a:prstGeom>
        </p:spPr>
        <p:txBody>
          <a:bodyPr vert="horz" lIns="91440" tIns="45720" rIns="91440" bIns="45720" rtlCol="0" anchor="b">
            <a:noAutofit/>
          </a:bodyPr>
          <a:lstStyle>
            <a:lvl1pPr algn="l">
              <a:defRPr lang="en-GB" sz="4000">
                <a:latin typeface="Poppins SemiBold" panose="00000700000000000000" pitchFamily="2" charset="0"/>
                <a:cs typeface="Poppins SemiBold" panose="00000700000000000000" pitchFamily="2" charset="0"/>
              </a:defRPr>
            </a:lvl1pPr>
          </a:lstStyle>
          <a:p>
            <a:pPr lvl="0" algn="ctr"/>
            <a:r>
              <a:rPr lang="en-US"/>
              <a:t>Click to edit Master title style</a:t>
            </a:r>
            <a:endParaRPr lang="en-GB"/>
          </a:p>
        </p:txBody>
      </p:sp>
      <p:pic>
        <p:nvPicPr>
          <p:cNvPr id="8" name="Picture 7" descr="A blue text on a black background&#10;&#10;Description automatically generated">
            <a:extLst>
              <a:ext uri="{FF2B5EF4-FFF2-40B4-BE49-F238E27FC236}">
                <a16:creationId xmlns:a16="http://schemas.microsoft.com/office/drawing/2014/main" id="{23903A27-AA3C-A9E0-A4B4-E9DBD3D2FA8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723253" y="4325691"/>
            <a:ext cx="1146821" cy="582585"/>
          </a:xfrm>
          <a:prstGeom prst="rect">
            <a:avLst/>
          </a:prstGeom>
        </p:spPr>
      </p:pic>
    </p:spTree>
    <p:extLst>
      <p:ext uri="{BB962C8B-B14F-4D97-AF65-F5344CB8AC3E}">
        <p14:creationId xmlns:p14="http://schemas.microsoft.com/office/powerpoint/2010/main" val="1861651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409ED2-40B8-1657-C85C-CEB38E1D10AE}"/>
              </a:ext>
            </a:extLst>
          </p:cNvPr>
          <p:cNvSpPr/>
          <p:nvPr userDrawn="1"/>
        </p:nvSpPr>
        <p:spPr>
          <a:xfrm>
            <a:off x="4495800" y="0"/>
            <a:ext cx="4648201" cy="5143500"/>
          </a:xfrm>
          <a:prstGeom prst="rect">
            <a:avLst/>
          </a:prstGeom>
          <a:solidFill>
            <a:srgbClr val="94C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blue text on a black background&#10;&#10;Description automatically generated">
            <a:extLst>
              <a:ext uri="{FF2B5EF4-FFF2-40B4-BE49-F238E27FC236}">
                <a16:creationId xmlns:a16="http://schemas.microsoft.com/office/drawing/2014/main" id="{27B7BD0B-0C30-763C-FCC6-09EDA4A5721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0093" y="4325691"/>
            <a:ext cx="1146821" cy="582585"/>
          </a:xfrm>
          <a:prstGeom prst="rect">
            <a:avLst/>
          </a:prstGeom>
        </p:spPr>
      </p:pic>
      <p:sp>
        <p:nvSpPr>
          <p:cNvPr id="7" name="Content Placeholder 2">
            <a:extLst>
              <a:ext uri="{FF2B5EF4-FFF2-40B4-BE49-F238E27FC236}">
                <a16:creationId xmlns:a16="http://schemas.microsoft.com/office/drawing/2014/main" id="{A0B8BA85-9B3A-CA73-A3D2-596687D0552F}"/>
              </a:ext>
            </a:extLst>
          </p:cNvPr>
          <p:cNvSpPr>
            <a:spLocks noGrp="1"/>
          </p:cNvSpPr>
          <p:nvPr>
            <p:ph sz="half" idx="1"/>
          </p:nvPr>
        </p:nvSpPr>
        <p:spPr>
          <a:xfrm>
            <a:off x="273926" y="1107381"/>
            <a:ext cx="3867150" cy="3262312"/>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3">
            <a:extLst>
              <a:ext uri="{FF2B5EF4-FFF2-40B4-BE49-F238E27FC236}">
                <a16:creationId xmlns:a16="http://schemas.microsoft.com/office/drawing/2014/main" id="{1F54C822-3D8C-CB37-F0A2-75C8B0162661}"/>
              </a:ext>
            </a:extLst>
          </p:cNvPr>
          <p:cNvSpPr>
            <a:spLocks noGrp="1"/>
          </p:cNvSpPr>
          <p:nvPr>
            <p:ph sz="half" idx="2"/>
          </p:nvPr>
        </p:nvSpPr>
        <p:spPr>
          <a:xfrm>
            <a:off x="4834647" y="1107381"/>
            <a:ext cx="3779567" cy="3262312"/>
          </a:xfrm>
          <a:prstGeom prst="rect">
            <a:avLst/>
          </a:prstGeom>
        </p:spPr>
        <p:txBody>
          <a:bodyPr/>
          <a:lstStyle>
            <a:lvl1pPr>
              <a:defRPr>
                <a:solidFill>
                  <a:srgbClr val="041E4B"/>
                </a:solidFill>
                <a:latin typeface="+mn-lt"/>
              </a:defRPr>
            </a:lvl1pPr>
            <a:lvl2pPr>
              <a:defRPr>
                <a:solidFill>
                  <a:srgbClr val="041E4B"/>
                </a:solidFill>
                <a:latin typeface="+mn-lt"/>
              </a:defRPr>
            </a:lvl2pPr>
            <a:lvl3pPr>
              <a:defRPr>
                <a:solidFill>
                  <a:srgbClr val="041E4B"/>
                </a:solidFill>
                <a:latin typeface="+mn-lt"/>
              </a:defRPr>
            </a:lvl3pPr>
            <a:lvl4pPr>
              <a:defRPr>
                <a:solidFill>
                  <a:srgbClr val="041E4B"/>
                </a:solidFill>
                <a:latin typeface="+mn-lt"/>
              </a:defRPr>
            </a:lvl4pPr>
            <a:lvl5pPr>
              <a:defRPr>
                <a:solidFill>
                  <a:srgbClr val="041E4B"/>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itle 1">
            <a:extLst>
              <a:ext uri="{FF2B5EF4-FFF2-40B4-BE49-F238E27FC236}">
                <a16:creationId xmlns:a16="http://schemas.microsoft.com/office/drawing/2014/main" id="{AF2DC4E7-AE7F-AC9C-3634-FDA6AD78D1D8}"/>
              </a:ext>
            </a:extLst>
          </p:cNvPr>
          <p:cNvSpPr>
            <a:spLocks noGrp="1"/>
          </p:cNvSpPr>
          <p:nvPr>
            <p:ph type="title"/>
          </p:nvPr>
        </p:nvSpPr>
        <p:spPr>
          <a:xfrm>
            <a:off x="273926" y="235224"/>
            <a:ext cx="4221874" cy="616661"/>
          </a:xfrm>
          <a:prstGeom prst="rect">
            <a:avLst/>
          </a:prstGeom>
        </p:spPr>
        <p:txBody>
          <a:bodyPr vert="horz" lIns="91440" tIns="45720" rIns="91440" bIns="45720" rtlCol="0" anchor="b">
            <a:noAutofit/>
          </a:bodyPr>
          <a:lstStyle>
            <a:lvl1pPr algn="l">
              <a:defRPr lang="en-GB" sz="2400">
                <a:solidFill>
                  <a:srgbClr val="143961"/>
                </a:solidFill>
                <a:latin typeface="Poppins SemiBold" panose="00000700000000000000" pitchFamily="2" charset="0"/>
                <a:cs typeface="Poppins SemiBold" panose="00000700000000000000" pitchFamily="2" charset="0"/>
              </a:defRPr>
            </a:lvl1pPr>
          </a:lstStyle>
          <a:p>
            <a:pPr lvl="0" algn="ctr"/>
            <a:r>
              <a:rPr lang="en-US"/>
              <a:t>Click to edit Master title style</a:t>
            </a:r>
            <a:endParaRPr lang="en-GB"/>
          </a:p>
        </p:txBody>
      </p:sp>
    </p:spTree>
    <p:extLst>
      <p:ext uri="{BB962C8B-B14F-4D97-AF65-F5344CB8AC3E}">
        <p14:creationId xmlns:p14="http://schemas.microsoft.com/office/powerpoint/2010/main" val="58385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2_Title and Content">
    <p:bg>
      <p:bgPr>
        <a:solidFill>
          <a:srgbClr val="94C8F6"/>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16C78DC-185D-987A-9B6B-A77A3FA3B144}"/>
              </a:ext>
            </a:extLst>
          </p:cNvPr>
          <p:cNvSpPr>
            <a:spLocks noGrp="1"/>
          </p:cNvSpPr>
          <p:nvPr>
            <p:ph type="title"/>
          </p:nvPr>
        </p:nvSpPr>
        <p:spPr>
          <a:xfrm>
            <a:off x="273926" y="235224"/>
            <a:ext cx="7168274" cy="616661"/>
          </a:xfrm>
          <a:prstGeom prst="rect">
            <a:avLst/>
          </a:prstGeom>
        </p:spPr>
        <p:txBody>
          <a:bodyPr vert="horz" lIns="91440" tIns="45720" rIns="91440" bIns="45720" rtlCol="0" anchor="b">
            <a:noAutofit/>
          </a:bodyPr>
          <a:lstStyle>
            <a:lvl1pPr algn="l">
              <a:defRPr lang="en-GB" sz="3600">
                <a:latin typeface="Poppins SemiBold" panose="00000700000000000000" pitchFamily="2" charset="0"/>
                <a:cs typeface="Poppins SemiBold" panose="00000700000000000000" pitchFamily="2" charset="0"/>
              </a:defRPr>
            </a:lvl1pPr>
          </a:lstStyle>
          <a:p>
            <a:pPr lvl="0" algn="ctr"/>
            <a:r>
              <a:rPr lang="en-US"/>
              <a:t>Click to edit Master title style</a:t>
            </a:r>
            <a:endParaRPr lang="en-GB"/>
          </a:p>
        </p:txBody>
      </p:sp>
      <p:sp>
        <p:nvSpPr>
          <p:cNvPr id="5" name="Content Placeholder 2">
            <a:extLst>
              <a:ext uri="{FF2B5EF4-FFF2-40B4-BE49-F238E27FC236}">
                <a16:creationId xmlns:a16="http://schemas.microsoft.com/office/drawing/2014/main" id="{6E7A7DE7-BEDA-6AF7-92A1-D8CA843595A5}"/>
              </a:ext>
            </a:extLst>
          </p:cNvPr>
          <p:cNvSpPr>
            <a:spLocks noGrp="1"/>
          </p:cNvSpPr>
          <p:nvPr>
            <p:ph idx="1"/>
          </p:nvPr>
        </p:nvSpPr>
        <p:spPr>
          <a:xfrm>
            <a:off x="273926" y="1179951"/>
            <a:ext cx="7886700" cy="3262312"/>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blue text on a black background&#10;&#10;Description automatically generated">
            <a:extLst>
              <a:ext uri="{FF2B5EF4-FFF2-40B4-BE49-F238E27FC236}">
                <a16:creationId xmlns:a16="http://schemas.microsoft.com/office/drawing/2014/main" id="{464992BF-AB6C-96C8-80F9-6EBF44501A9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723253" y="269300"/>
            <a:ext cx="1146821" cy="582585"/>
          </a:xfrm>
          <a:prstGeom prst="rect">
            <a:avLst/>
          </a:prstGeom>
        </p:spPr>
      </p:pic>
    </p:spTree>
    <p:extLst>
      <p:ext uri="{BB962C8B-B14F-4D97-AF65-F5344CB8AC3E}">
        <p14:creationId xmlns:p14="http://schemas.microsoft.com/office/powerpoint/2010/main" val="15729517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0_Two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506405-E10F-B676-0FEB-89D88F5ADD19}"/>
              </a:ext>
            </a:extLst>
          </p:cNvPr>
          <p:cNvPicPr>
            <a:picLocks noChangeAspect="1"/>
          </p:cNvPicPr>
          <p:nvPr userDrawn="1"/>
        </p:nvPicPr>
        <p:blipFill>
          <a:blip r:embed="rId2"/>
          <a:srcRect l="21978" r="21336"/>
          <a:stretch/>
        </p:blipFill>
        <p:spPr>
          <a:xfrm>
            <a:off x="0" y="0"/>
            <a:ext cx="4804229" cy="5143500"/>
          </a:xfrm>
          <a:prstGeom prst="rect">
            <a:avLst/>
          </a:prstGeom>
        </p:spPr>
      </p:pic>
      <p:pic>
        <p:nvPicPr>
          <p:cNvPr id="5" name="object 4">
            <a:extLst>
              <a:ext uri="{FF2B5EF4-FFF2-40B4-BE49-F238E27FC236}">
                <a16:creationId xmlns:a16="http://schemas.microsoft.com/office/drawing/2014/main" id="{2BD585B0-A6DA-1FF2-04F1-46D6F4FB2776}"/>
              </a:ext>
            </a:extLst>
          </p:cNvPr>
          <p:cNvPicPr/>
          <p:nvPr userDrawn="1"/>
        </p:nvPicPr>
        <p:blipFill>
          <a:blip r:embed="rId3" cstate="print">
            <a:duotone>
              <a:prstClr val="black"/>
              <a:schemeClr val="tx2">
                <a:tint val="45000"/>
                <a:satMod val="400000"/>
              </a:schemeClr>
            </a:duotone>
            <a:alphaModFix amt="59000"/>
            <a:extLst>
              <a:ext uri="{BEBA8EAE-BF5A-486C-A8C5-ECC9F3942E4B}">
                <a14:imgProps xmlns:a14="http://schemas.microsoft.com/office/drawing/2010/main">
                  <a14:imgLayer r:embed="rId4">
                    <a14:imgEffect>
                      <a14:sharpenSoften amount="-50000"/>
                    </a14:imgEffect>
                    <a14:imgEffect>
                      <a14:brightnessContrast bright="-40000"/>
                    </a14:imgEffect>
                  </a14:imgLayer>
                </a14:imgProps>
              </a:ext>
            </a:extLst>
          </a:blip>
          <a:srcRect l="65466" t="49338" r="28246"/>
          <a:stretch/>
        </p:blipFill>
        <p:spPr>
          <a:xfrm rot="5400000" flipH="1">
            <a:off x="139700" y="2908300"/>
            <a:ext cx="2095500" cy="2374900"/>
          </a:xfrm>
          <a:prstGeom prst="rect">
            <a:avLst/>
          </a:prstGeom>
        </p:spPr>
      </p:pic>
      <p:sp>
        <p:nvSpPr>
          <p:cNvPr id="2" name="Title 1">
            <a:extLst>
              <a:ext uri="{FF2B5EF4-FFF2-40B4-BE49-F238E27FC236}">
                <a16:creationId xmlns:a16="http://schemas.microsoft.com/office/drawing/2014/main" id="{758E9A84-B749-4E7E-B08A-82552C8E6EF5}"/>
              </a:ext>
            </a:extLst>
          </p:cNvPr>
          <p:cNvSpPr>
            <a:spLocks noGrp="1"/>
          </p:cNvSpPr>
          <p:nvPr>
            <p:ph type="title"/>
          </p:nvPr>
        </p:nvSpPr>
        <p:spPr>
          <a:xfrm>
            <a:off x="5034362" y="235224"/>
            <a:ext cx="4109638" cy="616661"/>
          </a:xfrm>
          <a:prstGeom prst="rect">
            <a:avLst/>
          </a:prstGeom>
        </p:spPr>
        <p:txBody>
          <a:bodyPr>
            <a:normAutofit/>
          </a:bodyPr>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E7CD71A-89D2-44BF-B7E6-0EAD872F2DE5}"/>
              </a:ext>
            </a:extLst>
          </p:cNvPr>
          <p:cNvSpPr>
            <a:spLocks noGrp="1"/>
          </p:cNvSpPr>
          <p:nvPr>
            <p:ph sz="half" idx="1"/>
          </p:nvPr>
        </p:nvSpPr>
        <p:spPr>
          <a:xfrm>
            <a:off x="5034362" y="1108968"/>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object 4"/>
          <p:cNvPicPr/>
          <p:nvPr userDrawn="1"/>
        </p:nvPicPr>
        <p:blipFill>
          <a:blip r:embed="rId5" cstate="print"/>
          <a:srcRect l="48464" r="28246"/>
          <a:stretch/>
        </p:blipFill>
        <p:spPr>
          <a:xfrm flipH="1">
            <a:off x="3243662" y="0"/>
            <a:ext cx="1790700" cy="5143500"/>
          </a:xfrm>
          <a:prstGeom prst="rect">
            <a:avLst/>
          </a:prstGeom>
        </p:spPr>
      </p:pic>
      <p:pic>
        <p:nvPicPr>
          <p:cNvPr id="4" name="Picture 3" descr="A black and white logo&#10;&#10;Description automatically generated">
            <a:extLst>
              <a:ext uri="{FF2B5EF4-FFF2-40B4-BE49-F238E27FC236}">
                <a16:creationId xmlns:a16="http://schemas.microsoft.com/office/drawing/2014/main" id="{566C5803-1339-2969-7799-37C24A17F20C}"/>
              </a:ext>
            </a:extLst>
          </p:cNvPr>
          <p:cNvPicPr>
            <a:picLocks noChangeAspect="1"/>
          </p:cNvPicPr>
          <p:nvPr userDrawn="1"/>
        </p:nvPicPr>
        <p:blipFill>
          <a:blip r:embed="rId6" cstate="hqprint">
            <a:extLst>
              <a:ext uri="{28A0092B-C50C-407E-A947-70E740481C1C}">
                <a14:useLocalDpi xmlns:a14="http://schemas.microsoft.com/office/drawing/2010/main"/>
              </a:ext>
            </a:extLst>
          </a:blip>
          <a:stretch>
            <a:fillRect/>
          </a:stretch>
        </p:blipFill>
        <p:spPr>
          <a:xfrm>
            <a:off x="273926" y="4325691"/>
            <a:ext cx="1146821" cy="582585"/>
          </a:xfrm>
          <a:prstGeom prst="rect">
            <a:avLst/>
          </a:prstGeom>
        </p:spPr>
      </p:pic>
    </p:spTree>
    <p:extLst>
      <p:ext uri="{BB962C8B-B14F-4D97-AF65-F5344CB8AC3E}">
        <p14:creationId xmlns:p14="http://schemas.microsoft.com/office/powerpoint/2010/main" val="18865689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6399835-9CC4-B5C6-31EF-7C6163464425}"/>
              </a:ext>
            </a:extLst>
          </p:cNvPr>
          <p:cNvSpPr>
            <a:spLocks noGrp="1"/>
          </p:cNvSpPr>
          <p:nvPr>
            <p:ph type="title"/>
          </p:nvPr>
        </p:nvSpPr>
        <p:spPr>
          <a:xfrm>
            <a:off x="273926" y="235224"/>
            <a:ext cx="7886700" cy="616661"/>
          </a:xfrm>
          <a:prstGeom prst="rect">
            <a:avLst/>
          </a:prstGeom>
        </p:spPr>
        <p:txBody>
          <a:bodyPr vert="horz" lIns="91440" tIns="45720" rIns="91440" bIns="45720" rtlCol="0" anchor="b">
            <a:noAutofit/>
          </a:bodyPr>
          <a:lstStyle>
            <a:lvl1pPr algn="l">
              <a:defRPr lang="en-GB" sz="4000" spc="-150">
                <a:solidFill>
                  <a:srgbClr val="14396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sp>
        <p:nvSpPr>
          <p:cNvPr id="5" name="Content Placeholder 2">
            <a:extLst>
              <a:ext uri="{FF2B5EF4-FFF2-40B4-BE49-F238E27FC236}">
                <a16:creationId xmlns:a16="http://schemas.microsoft.com/office/drawing/2014/main" id="{1D0CC5C3-61AE-686B-05BD-E5781AA05B56}"/>
              </a:ext>
            </a:extLst>
          </p:cNvPr>
          <p:cNvSpPr>
            <a:spLocks noGrp="1"/>
          </p:cNvSpPr>
          <p:nvPr>
            <p:ph idx="1"/>
          </p:nvPr>
        </p:nvSpPr>
        <p:spPr>
          <a:xfrm>
            <a:off x="273926" y="1012250"/>
            <a:ext cx="7886700" cy="3118999"/>
          </a:xfrm>
          <a:prstGeom prst="rect">
            <a:avLst/>
          </a:prstGeom>
        </p:spPr>
        <p:txBody>
          <a:bodyPr/>
          <a:lstStyle>
            <a:lvl1pPr>
              <a:defRPr>
                <a:solidFill>
                  <a:srgbClr val="143961"/>
                </a:solidFill>
                <a:latin typeface="+mn-lt"/>
              </a:defRPr>
            </a:lvl1pPr>
            <a:lvl2pPr>
              <a:defRPr>
                <a:solidFill>
                  <a:srgbClr val="143961"/>
                </a:solidFill>
                <a:latin typeface="+mn-lt"/>
              </a:defRPr>
            </a:lvl2pPr>
            <a:lvl3pPr>
              <a:defRPr>
                <a:solidFill>
                  <a:srgbClr val="143961"/>
                </a:solidFill>
                <a:latin typeface="+mn-lt"/>
              </a:defRPr>
            </a:lvl3pPr>
            <a:lvl4pPr>
              <a:defRPr>
                <a:solidFill>
                  <a:srgbClr val="143961"/>
                </a:solidFill>
                <a:latin typeface="+mn-lt"/>
              </a:defRPr>
            </a:lvl4pPr>
            <a:lvl5pPr>
              <a:defRPr>
                <a:solidFill>
                  <a:srgbClr val="14396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6" name="Picture 5" descr="A blue text on a black background&#10;&#10;Description automatically generated">
            <a:extLst>
              <a:ext uri="{FF2B5EF4-FFF2-40B4-BE49-F238E27FC236}">
                <a16:creationId xmlns:a16="http://schemas.microsoft.com/office/drawing/2014/main" id="{557371CA-F4C4-F1A5-5448-411B8673DD6A}"/>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336551" y="4376020"/>
            <a:ext cx="1047749" cy="532256"/>
          </a:xfrm>
          <a:prstGeom prst="rect">
            <a:avLst/>
          </a:prstGeom>
        </p:spPr>
      </p:pic>
    </p:spTree>
    <p:extLst>
      <p:ext uri="{BB962C8B-B14F-4D97-AF65-F5344CB8AC3E}">
        <p14:creationId xmlns:p14="http://schemas.microsoft.com/office/powerpoint/2010/main" val="20612524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7CD71A-89D2-44BF-B7E6-0EAD872F2DE5}"/>
              </a:ext>
            </a:extLst>
          </p:cNvPr>
          <p:cNvSpPr>
            <a:spLocks noGrp="1"/>
          </p:cNvSpPr>
          <p:nvPr>
            <p:ph sz="half" idx="1"/>
          </p:nvPr>
        </p:nvSpPr>
        <p:spPr>
          <a:xfrm>
            <a:off x="273926" y="1107381"/>
            <a:ext cx="3867150" cy="3262312"/>
          </a:xfrm>
          <a:prstGeom prst="rect">
            <a:avLst/>
          </a:prstGeom>
        </p:spPr>
        <p:txBody>
          <a:bodyPr/>
          <a:lstStyle>
            <a:lvl1pPr>
              <a:defRPr sz="1800">
                <a:latin typeface="+mn-lt"/>
              </a:defRPr>
            </a:lvl1pPr>
            <a:lvl2pPr>
              <a:defRPr sz="1600">
                <a:latin typeface="+mn-lt"/>
              </a:defRPr>
            </a:lvl2pPr>
            <a:lvl3pPr>
              <a:defRPr sz="1400">
                <a:latin typeface="+mn-lt"/>
              </a:defRPr>
            </a:lvl3pPr>
            <a:lvl4pPr>
              <a:defRPr sz="1200">
                <a:latin typeface="+mn-lt"/>
              </a:defRPr>
            </a:lvl4pPr>
            <a:lvl5pPr>
              <a:defRPr sz="1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F3123E18-29A4-4BE1-B65D-602AC9F5034C}"/>
              </a:ext>
            </a:extLst>
          </p:cNvPr>
          <p:cNvSpPr>
            <a:spLocks noGrp="1"/>
          </p:cNvSpPr>
          <p:nvPr>
            <p:ph sz="half" idx="2"/>
          </p:nvPr>
        </p:nvSpPr>
        <p:spPr>
          <a:xfrm>
            <a:off x="4834647" y="1107381"/>
            <a:ext cx="3779567" cy="3262312"/>
          </a:xfrm>
          <a:prstGeom prst="rect">
            <a:avLst/>
          </a:prstGeom>
        </p:spPr>
        <p:txBody>
          <a:bodyPr/>
          <a:lstStyle>
            <a:lvl1pPr>
              <a:defRPr sz="1800">
                <a:solidFill>
                  <a:srgbClr val="041E4B"/>
                </a:solidFill>
                <a:latin typeface="+mn-lt"/>
              </a:defRPr>
            </a:lvl1pPr>
            <a:lvl2pPr>
              <a:defRPr sz="1600">
                <a:solidFill>
                  <a:srgbClr val="041E4B"/>
                </a:solidFill>
                <a:latin typeface="+mn-lt"/>
              </a:defRPr>
            </a:lvl2pPr>
            <a:lvl3pPr>
              <a:defRPr sz="1400">
                <a:solidFill>
                  <a:srgbClr val="041E4B"/>
                </a:solidFill>
                <a:latin typeface="+mn-lt"/>
              </a:defRPr>
            </a:lvl3pPr>
            <a:lvl4pPr>
              <a:defRPr sz="1200">
                <a:solidFill>
                  <a:srgbClr val="041E4B"/>
                </a:solidFill>
                <a:latin typeface="+mn-lt"/>
              </a:defRPr>
            </a:lvl4pPr>
            <a:lvl5pPr>
              <a:defRPr sz="1200">
                <a:solidFill>
                  <a:srgbClr val="041E4B"/>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itle 1">
            <a:extLst>
              <a:ext uri="{FF2B5EF4-FFF2-40B4-BE49-F238E27FC236}">
                <a16:creationId xmlns:a16="http://schemas.microsoft.com/office/drawing/2014/main" id="{056A49B3-8F18-37F6-2571-BFB9B3D42CDB}"/>
              </a:ext>
            </a:extLst>
          </p:cNvPr>
          <p:cNvSpPr>
            <a:spLocks noGrp="1"/>
          </p:cNvSpPr>
          <p:nvPr>
            <p:ph type="title"/>
          </p:nvPr>
        </p:nvSpPr>
        <p:spPr>
          <a:xfrm>
            <a:off x="273926" y="235224"/>
            <a:ext cx="7886700" cy="616661"/>
          </a:xfrm>
          <a:prstGeom prst="rect">
            <a:avLst/>
          </a:prstGeom>
        </p:spPr>
        <p:txBody>
          <a:bodyPr vert="horz" lIns="91440" tIns="45720" rIns="91440" bIns="45720" rtlCol="0" anchor="b">
            <a:noAutofit/>
          </a:bodyPr>
          <a:lstStyle>
            <a:lvl1pPr algn="l">
              <a:defRPr lang="en-GB" sz="4000" spc="-150">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pic>
        <p:nvPicPr>
          <p:cNvPr id="2" name="Picture 1" descr="A blue text on a black background&#10;&#10;Description automatically generated">
            <a:extLst>
              <a:ext uri="{FF2B5EF4-FFF2-40B4-BE49-F238E27FC236}">
                <a16:creationId xmlns:a16="http://schemas.microsoft.com/office/drawing/2014/main" id="{39A464EB-795A-80FC-66BE-47FDAA7B5BD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336551" y="4376020"/>
            <a:ext cx="1047749" cy="532256"/>
          </a:xfrm>
          <a:prstGeom prst="rect">
            <a:avLst/>
          </a:prstGeom>
        </p:spPr>
      </p:pic>
    </p:spTree>
    <p:extLst>
      <p:ext uri="{BB962C8B-B14F-4D97-AF65-F5344CB8AC3E}">
        <p14:creationId xmlns:p14="http://schemas.microsoft.com/office/powerpoint/2010/main" val="32609588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0D3DE85-F539-A458-58C6-39A536E53189}"/>
              </a:ext>
            </a:extLst>
          </p:cNvPr>
          <p:cNvSpPr>
            <a:spLocks noGrp="1"/>
          </p:cNvSpPr>
          <p:nvPr>
            <p:ph sz="half" idx="1"/>
          </p:nvPr>
        </p:nvSpPr>
        <p:spPr>
          <a:xfrm>
            <a:off x="273926" y="1107381"/>
            <a:ext cx="3867150" cy="3262312"/>
          </a:xfrm>
          <a:prstGeom prst="rect">
            <a:avLst/>
          </a:prstGeom>
        </p:spPr>
        <p:txBody>
          <a:bodyPr/>
          <a:lstStyle>
            <a:lvl1pPr>
              <a:defRPr sz="1800">
                <a:latin typeface="+mn-lt"/>
              </a:defRPr>
            </a:lvl1pPr>
            <a:lvl2pPr>
              <a:defRPr sz="1600">
                <a:latin typeface="+mn-lt"/>
              </a:defRPr>
            </a:lvl2pPr>
            <a:lvl3pPr>
              <a:defRPr sz="1400">
                <a:latin typeface="+mn-lt"/>
              </a:defRPr>
            </a:lvl3pPr>
            <a:lvl4pPr>
              <a:defRPr sz="1200">
                <a:latin typeface="+mn-lt"/>
              </a:defRPr>
            </a:lvl4pPr>
            <a:lvl5pPr>
              <a:defRPr sz="1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Content Placeholder 3">
            <a:extLst>
              <a:ext uri="{FF2B5EF4-FFF2-40B4-BE49-F238E27FC236}">
                <a16:creationId xmlns:a16="http://schemas.microsoft.com/office/drawing/2014/main" id="{13C0D03E-8980-B2B8-2CE1-50D50B0A2643}"/>
              </a:ext>
            </a:extLst>
          </p:cNvPr>
          <p:cNvSpPr>
            <a:spLocks noGrp="1"/>
          </p:cNvSpPr>
          <p:nvPr>
            <p:ph sz="half" idx="2"/>
          </p:nvPr>
        </p:nvSpPr>
        <p:spPr>
          <a:xfrm>
            <a:off x="4834647" y="1107381"/>
            <a:ext cx="3779567" cy="3262312"/>
          </a:xfrm>
          <a:prstGeom prst="rect">
            <a:avLst/>
          </a:prstGeom>
        </p:spPr>
        <p:txBody>
          <a:bodyPr/>
          <a:lstStyle>
            <a:lvl1pPr>
              <a:defRPr sz="1800">
                <a:solidFill>
                  <a:srgbClr val="041E4B"/>
                </a:solidFill>
                <a:latin typeface="+mn-lt"/>
              </a:defRPr>
            </a:lvl1pPr>
            <a:lvl2pPr>
              <a:defRPr sz="1600">
                <a:solidFill>
                  <a:srgbClr val="041E4B"/>
                </a:solidFill>
                <a:latin typeface="+mn-lt"/>
              </a:defRPr>
            </a:lvl2pPr>
            <a:lvl3pPr>
              <a:defRPr sz="1400">
                <a:solidFill>
                  <a:srgbClr val="041E4B"/>
                </a:solidFill>
                <a:latin typeface="+mn-lt"/>
              </a:defRPr>
            </a:lvl3pPr>
            <a:lvl4pPr>
              <a:defRPr sz="1200">
                <a:solidFill>
                  <a:srgbClr val="041E4B"/>
                </a:solidFill>
                <a:latin typeface="+mn-lt"/>
              </a:defRPr>
            </a:lvl4pPr>
            <a:lvl5pPr>
              <a:defRPr sz="1200">
                <a:solidFill>
                  <a:srgbClr val="041E4B"/>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itle 1">
            <a:extLst>
              <a:ext uri="{FF2B5EF4-FFF2-40B4-BE49-F238E27FC236}">
                <a16:creationId xmlns:a16="http://schemas.microsoft.com/office/drawing/2014/main" id="{10DA61D8-3C11-88FB-482C-F6F607B68ACF}"/>
              </a:ext>
            </a:extLst>
          </p:cNvPr>
          <p:cNvSpPr>
            <a:spLocks noGrp="1"/>
          </p:cNvSpPr>
          <p:nvPr>
            <p:ph type="title"/>
          </p:nvPr>
        </p:nvSpPr>
        <p:spPr>
          <a:xfrm>
            <a:off x="273926" y="235224"/>
            <a:ext cx="7886700" cy="616661"/>
          </a:xfrm>
          <a:prstGeom prst="rect">
            <a:avLst/>
          </a:prstGeom>
        </p:spPr>
        <p:txBody>
          <a:bodyPr vert="horz" lIns="91440" tIns="45720" rIns="91440" bIns="45720" rtlCol="0" anchor="b">
            <a:noAutofit/>
          </a:bodyPr>
          <a:lstStyle>
            <a:lvl1pPr algn="l">
              <a:defRPr lang="en-GB" sz="4000" spc="-150">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pic>
        <p:nvPicPr>
          <p:cNvPr id="2" name="Picture 1" descr="A blue text on a black background&#10;&#10;AI-generated content may be incorrect.">
            <a:extLst>
              <a:ext uri="{FF2B5EF4-FFF2-40B4-BE49-F238E27FC236}">
                <a16:creationId xmlns:a16="http://schemas.microsoft.com/office/drawing/2014/main" id="{064ABA44-5F94-A74A-7F42-70A56A8EA8E6}"/>
              </a:ext>
            </a:extLst>
          </p:cNvPr>
          <p:cNvPicPr>
            <a:picLocks noChangeAspect="1"/>
          </p:cNvPicPr>
          <p:nvPr userDrawn="1"/>
        </p:nvPicPr>
        <p:blipFill>
          <a:blip r:embed="rId2"/>
          <a:stretch>
            <a:fillRect/>
          </a:stretch>
        </p:blipFill>
        <p:spPr>
          <a:xfrm>
            <a:off x="8007350" y="4440116"/>
            <a:ext cx="921574" cy="468160"/>
          </a:xfrm>
          <a:prstGeom prst="rect">
            <a:avLst/>
          </a:prstGeom>
        </p:spPr>
      </p:pic>
    </p:spTree>
    <p:extLst>
      <p:ext uri="{BB962C8B-B14F-4D97-AF65-F5344CB8AC3E}">
        <p14:creationId xmlns:p14="http://schemas.microsoft.com/office/powerpoint/2010/main" val="15283199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Title and Content">
    <p:bg>
      <p:bgPr>
        <a:solidFill>
          <a:srgbClr val="EAF4FC"/>
        </a:solidFill>
        <a:effectLst/>
      </p:bgPr>
    </p:bg>
    <p:spTree>
      <p:nvGrpSpPr>
        <p:cNvPr id="1" name=""/>
        <p:cNvGrpSpPr/>
        <p:nvPr/>
      </p:nvGrpSpPr>
      <p:grpSpPr>
        <a:xfrm>
          <a:off x="0" y="0"/>
          <a:ext cx="0" cy="0"/>
          <a:chOff x="0" y="0"/>
          <a:chExt cx="0" cy="0"/>
        </a:xfrm>
      </p:grpSpPr>
      <p:pic>
        <p:nvPicPr>
          <p:cNvPr id="4" name="Picture 3" descr="A blue text on a black background&#10;&#10;Description automatically generated">
            <a:extLst>
              <a:ext uri="{FF2B5EF4-FFF2-40B4-BE49-F238E27FC236}">
                <a16:creationId xmlns:a16="http://schemas.microsoft.com/office/drawing/2014/main" id="{B6021526-355A-CA43-1382-3E6A797C788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336551" y="4376020"/>
            <a:ext cx="1047749" cy="532256"/>
          </a:xfrm>
          <a:prstGeom prst="rect">
            <a:avLst/>
          </a:prstGeom>
        </p:spPr>
      </p:pic>
      <p:sp>
        <p:nvSpPr>
          <p:cNvPr id="2" name="Title 1">
            <a:extLst>
              <a:ext uri="{FF2B5EF4-FFF2-40B4-BE49-F238E27FC236}">
                <a16:creationId xmlns:a16="http://schemas.microsoft.com/office/drawing/2014/main" id="{A2271B33-169D-59B4-B459-15351EDCAEBA}"/>
              </a:ext>
            </a:extLst>
          </p:cNvPr>
          <p:cNvSpPr>
            <a:spLocks noGrp="1"/>
          </p:cNvSpPr>
          <p:nvPr>
            <p:ph type="title"/>
          </p:nvPr>
        </p:nvSpPr>
        <p:spPr>
          <a:xfrm>
            <a:off x="273926" y="235224"/>
            <a:ext cx="7886700" cy="616661"/>
          </a:xfrm>
          <a:prstGeom prst="rect">
            <a:avLst/>
          </a:prstGeom>
        </p:spPr>
        <p:txBody>
          <a:bodyPr vert="horz" lIns="91440" tIns="45720" rIns="91440" bIns="45720" rtlCol="0" anchor="b">
            <a:noAutofit/>
          </a:bodyPr>
          <a:lstStyle>
            <a:lvl1pPr algn="l">
              <a:defRPr lang="en-GB" sz="4000" spc="-150">
                <a:solidFill>
                  <a:srgbClr val="14396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sp>
        <p:nvSpPr>
          <p:cNvPr id="3" name="Content Placeholder 2">
            <a:extLst>
              <a:ext uri="{FF2B5EF4-FFF2-40B4-BE49-F238E27FC236}">
                <a16:creationId xmlns:a16="http://schemas.microsoft.com/office/drawing/2014/main" id="{0225AD12-4493-7ED3-F613-16F7D6EEA04A}"/>
              </a:ext>
            </a:extLst>
          </p:cNvPr>
          <p:cNvSpPr>
            <a:spLocks noGrp="1"/>
          </p:cNvSpPr>
          <p:nvPr>
            <p:ph idx="1"/>
          </p:nvPr>
        </p:nvSpPr>
        <p:spPr>
          <a:xfrm>
            <a:off x="273926" y="1012250"/>
            <a:ext cx="7886700" cy="3118999"/>
          </a:xfrm>
          <a:prstGeom prst="rect">
            <a:avLst/>
          </a:prstGeom>
        </p:spPr>
        <p:txBody>
          <a:bodyPr/>
          <a:lstStyle>
            <a:lvl1pPr>
              <a:defRPr>
                <a:solidFill>
                  <a:srgbClr val="143961"/>
                </a:solidFill>
                <a:latin typeface="+mn-lt"/>
              </a:defRPr>
            </a:lvl1pPr>
            <a:lvl2pPr>
              <a:defRPr>
                <a:solidFill>
                  <a:srgbClr val="143961"/>
                </a:solidFill>
                <a:latin typeface="+mn-lt"/>
              </a:defRPr>
            </a:lvl2pPr>
            <a:lvl3pPr>
              <a:defRPr>
                <a:solidFill>
                  <a:srgbClr val="143961"/>
                </a:solidFill>
                <a:latin typeface="+mn-lt"/>
              </a:defRPr>
            </a:lvl3pPr>
            <a:lvl4pPr>
              <a:defRPr>
                <a:solidFill>
                  <a:srgbClr val="143961"/>
                </a:solidFill>
                <a:latin typeface="+mn-lt"/>
              </a:defRPr>
            </a:lvl4pPr>
            <a:lvl5pPr>
              <a:defRPr>
                <a:solidFill>
                  <a:srgbClr val="14396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7207235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409ED2-40B8-1657-C85C-CEB38E1D10AE}"/>
              </a:ext>
            </a:extLst>
          </p:cNvPr>
          <p:cNvSpPr/>
          <p:nvPr userDrawn="1"/>
        </p:nvSpPr>
        <p:spPr>
          <a:xfrm>
            <a:off x="4495800" y="0"/>
            <a:ext cx="4648201" cy="5143500"/>
          </a:xfrm>
          <a:prstGeom prst="rect">
            <a:avLst/>
          </a:prstGeom>
          <a:solidFill>
            <a:srgbClr val="EA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ontent Placeholder 2">
            <a:extLst>
              <a:ext uri="{FF2B5EF4-FFF2-40B4-BE49-F238E27FC236}">
                <a16:creationId xmlns:a16="http://schemas.microsoft.com/office/drawing/2014/main" id="{A0B8BA85-9B3A-CA73-A3D2-596687D0552F}"/>
              </a:ext>
            </a:extLst>
          </p:cNvPr>
          <p:cNvSpPr>
            <a:spLocks noGrp="1"/>
          </p:cNvSpPr>
          <p:nvPr>
            <p:ph sz="half" idx="1"/>
          </p:nvPr>
        </p:nvSpPr>
        <p:spPr>
          <a:xfrm>
            <a:off x="273926" y="1107381"/>
            <a:ext cx="3867150" cy="3262312"/>
          </a:xfrm>
          <a:prstGeom prst="rect">
            <a:avLst/>
          </a:prstGeom>
        </p:spPr>
        <p:txBody>
          <a:bodyPr/>
          <a:lstStyle>
            <a:lvl1pPr>
              <a:defRPr sz="1800">
                <a:latin typeface="+mn-lt"/>
              </a:defRPr>
            </a:lvl1pPr>
            <a:lvl2pPr>
              <a:defRPr sz="1600">
                <a:latin typeface="+mn-lt"/>
              </a:defRPr>
            </a:lvl2pPr>
            <a:lvl3pPr>
              <a:defRPr sz="1400">
                <a:latin typeface="+mn-lt"/>
              </a:defRPr>
            </a:lvl3pPr>
            <a:lvl4pPr>
              <a:defRPr sz="1200">
                <a:latin typeface="+mn-lt"/>
              </a:defRPr>
            </a:lvl4pPr>
            <a:lvl5pPr>
              <a:defRPr sz="1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Content Placeholder 3">
            <a:extLst>
              <a:ext uri="{FF2B5EF4-FFF2-40B4-BE49-F238E27FC236}">
                <a16:creationId xmlns:a16="http://schemas.microsoft.com/office/drawing/2014/main" id="{1F54C822-3D8C-CB37-F0A2-75C8B0162661}"/>
              </a:ext>
            </a:extLst>
          </p:cNvPr>
          <p:cNvSpPr>
            <a:spLocks noGrp="1"/>
          </p:cNvSpPr>
          <p:nvPr>
            <p:ph sz="half" idx="2"/>
          </p:nvPr>
        </p:nvSpPr>
        <p:spPr>
          <a:xfrm>
            <a:off x="4834647" y="1107381"/>
            <a:ext cx="3779567" cy="3262312"/>
          </a:xfrm>
          <a:prstGeom prst="rect">
            <a:avLst/>
          </a:prstGeom>
        </p:spPr>
        <p:txBody>
          <a:bodyPr/>
          <a:lstStyle>
            <a:lvl1pPr>
              <a:defRPr sz="1800">
                <a:solidFill>
                  <a:srgbClr val="041E4B"/>
                </a:solidFill>
                <a:latin typeface="+mn-lt"/>
              </a:defRPr>
            </a:lvl1pPr>
            <a:lvl2pPr>
              <a:defRPr sz="1600">
                <a:solidFill>
                  <a:srgbClr val="041E4B"/>
                </a:solidFill>
                <a:latin typeface="+mn-lt"/>
              </a:defRPr>
            </a:lvl2pPr>
            <a:lvl3pPr>
              <a:defRPr sz="1400">
                <a:solidFill>
                  <a:srgbClr val="041E4B"/>
                </a:solidFill>
                <a:latin typeface="+mn-lt"/>
              </a:defRPr>
            </a:lvl3pPr>
            <a:lvl4pPr>
              <a:defRPr sz="1200">
                <a:solidFill>
                  <a:srgbClr val="041E4B"/>
                </a:solidFill>
                <a:latin typeface="+mn-lt"/>
              </a:defRPr>
            </a:lvl4pPr>
            <a:lvl5pPr>
              <a:defRPr sz="1200">
                <a:solidFill>
                  <a:srgbClr val="041E4B"/>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itle 1">
            <a:extLst>
              <a:ext uri="{FF2B5EF4-FFF2-40B4-BE49-F238E27FC236}">
                <a16:creationId xmlns:a16="http://schemas.microsoft.com/office/drawing/2014/main" id="{AF2DC4E7-AE7F-AC9C-3634-FDA6AD78D1D8}"/>
              </a:ext>
            </a:extLst>
          </p:cNvPr>
          <p:cNvSpPr>
            <a:spLocks noGrp="1"/>
          </p:cNvSpPr>
          <p:nvPr>
            <p:ph type="title"/>
          </p:nvPr>
        </p:nvSpPr>
        <p:spPr>
          <a:xfrm>
            <a:off x="273926" y="235224"/>
            <a:ext cx="3867150" cy="616661"/>
          </a:xfrm>
          <a:prstGeom prst="rect">
            <a:avLst/>
          </a:prstGeom>
        </p:spPr>
        <p:txBody>
          <a:bodyPr vert="horz" lIns="91440" tIns="45720" rIns="91440" bIns="45720" rtlCol="0" anchor="b">
            <a:noAutofit/>
          </a:bodyPr>
          <a:lstStyle>
            <a:lvl1pPr algn="l">
              <a:defRPr lang="en-GB" sz="2200" spc="-150">
                <a:solidFill>
                  <a:srgbClr val="14396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pic>
        <p:nvPicPr>
          <p:cNvPr id="2" name="Picture 1" descr="A blue text on a black background&#10;&#10;Description automatically generated">
            <a:extLst>
              <a:ext uri="{FF2B5EF4-FFF2-40B4-BE49-F238E27FC236}">
                <a16:creationId xmlns:a16="http://schemas.microsoft.com/office/drawing/2014/main" id="{5A7F08C6-BE9A-D475-9FF3-C47E8B274445}"/>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336551" y="4376020"/>
            <a:ext cx="1047749" cy="532256"/>
          </a:xfrm>
          <a:prstGeom prst="rect">
            <a:avLst/>
          </a:prstGeom>
        </p:spPr>
      </p:pic>
    </p:spTree>
    <p:extLst>
      <p:ext uri="{BB962C8B-B14F-4D97-AF65-F5344CB8AC3E}">
        <p14:creationId xmlns:p14="http://schemas.microsoft.com/office/powerpoint/2010/main" val="13607592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409ED2-40B8-1657-C85C-CEB38E1D10AE}"/>
              </a:ext>
            </a:extLst>
          </p:cNvPr>
          <p:cNvSpPr/>
          <p:nvPr userDrawn="1"/>
        </p:nvSpPr>
        <p:spPr>
          <a:xfrm>
            <a:off x="0" y="0"/>
            <a:ext cx="4648201" cy="5143500"/>
          </a:xfrm>
          <a:prstGeom prst="rect">
            <a:avLst/>
          </a:prstGeom>
          <a:solidFill>
            <a:srgbClr val="EA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blue text on a black background&#10;&#10;Description automatically generated">
            <a:extLst>
              <a:ext uri="{FF2B5EF4-FFF2-40B4-BE49-F238E27FC236}">
                <a16:creationId xmlns:a16="http://schemas.microsoft.com/office/drawing/2014/main" id="{3C1B7D6E-DCFF-0001-8D57-52183188D701}"/>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7723253" y="4325691"/>
            <a:ext cx="1146821" cy="582585"/>
          </a:xfrm>
          <a:prstGeom prst="rect">
            <a:avLst/>
          </a:prstGeom>
        </p:spPr>
      </p:pic>
      <p:sp>
        <p:nvSpPr>
          <p:cNvPr id="6" name="Content Placeholder 2">
            <a:extLst>
              <a:ext uri="{FF2B5EF4-FFF2-40B4-BE49-F238E27FC236}">
                <a16:creationId xmlns:a16="http://schemas.microsoft.com/office/drawing/2014/main" id="{2E0A6FC1-3A95-A86B-2915-0D2D0A5E147F}"/>
              </a:ext>
            </a:extLst>
          </p:cNvPr>
          <p:cNvSpPr>
            <a:spLocks noGrp="1"/>
          </p:cNvSpPr>
          <p:nvPr>
            <p:ph sz="half" idx="1"/>
          </p:nvPr>
        </p:nvSpPr>
        <p:spPr>
          <a:xfrm>
            <a:off x="273926" y="1107381"/>
            <a:ext cx="3867150" cy="3262312"/>
          </a:xfrm>
          <a:prstGeom prst="rect">
            <a:avLst/>
          </a:prstGeom>
        </p:spPr>
        <p:txBody>
          <a:bodyPr/>
          <a:lstStyle>
            <a:lvl1pPr>
              <a:defRPr sz="1800">
                <a:latin typeface="+mn-lt"/>
              </a:defRPr>
            </a:lvl1pPr>
            <a:lvl2pPr>
              <a:defRPr sz="1600">
                <a:latin typeface="+mn-lt"/>
              </a:defRPr>
            </a:lvl2pPr>
            <a:lvl3pPr>
              <a:defRPr sz="1400">
                <a:latin typeface="+mn-lt"/>
              </a:defRPr>
            </a:lvl3pPr>
            <a:lvl4pPr>
              <a:defRPr sz="1200">
                <a:latin typeface="+mn-lt"/>
              </a:defRPr>
            </a:lvl4pPr>
            <a:lvl5pPr>
              <a:defRPr sz="1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Content Placeholder 3">
            <a:extLst>
              <a:ext uri="{FF2B5EF4-FFF2-40B4-BE49-F238E27FC236}">
                <a16:creationId xmlns:a16="http://schemas.microsoft.com/office/drawing/2014/main" id="{882A2C36-935A-C7A4-7CC9-120352B99601}"/>
              </a:ext>
            </a:extLst>
          </p:cNvPr>
          <p:cNvSpPr>
            <a:spLocks noGrp="1"/>
          </p:cNvSpPr>
          <p:nvPr>
            <p:ph sz="half" idx="2"/>
          </p:nvPr>
        </p:nvSpPr>
        <p:spPr>
          <a:xfrm>
            <a:off x="4834647" y="1107381"/>
            <a:ext cx="3779567" cy="3262312"/>
          </a:xfrm>
          <a:prstGeom prst="rect">
            <a:avLst/>
          </a:prstGeom>
        </p:spPr>
        <p:txBody>
          <a:bodyPr/>
          <a:lstStyle>
            <a:lvl1pPr>
              <a:defRPr sz="1800">
                <a:solidFill>
                  <a:srgbClr val="041E4B"/>
                </a:solidFill>
                <a:latin typeface="+mn-lt"/>
              </a:defRPr>
            </a:lvl1pPr>
            <a:lvl2pPr>
              <a:defRPr sz="1600">
                <a:solidFill>
                  <a:srgbClr val="041E4B"/>
                </a:solidFill>
                <a:latin typeface="+mn-lt"/>
              </a:defRPr>
            </a:lvl2pPr>
            <a:lvl3pPr>
              <a:defRPr sz="1400">
                <a:solidFill>
                  <a:srgbClr val="041E4B"/>
                </a:solidFill>
                <a:latin typeface="+mn-lt"/>
              </a:defRPr>
            </a:lvl3pPr>
            <a:lvl4pPr>
              <a:defRPr sz="1200">
                <a:solidFill>
                  <a:srgbClr val="041E4B"/>
                </a:solidFill>
                <a:latin typeface="+mn-lt"/>
              </a:defRPr>
            </a:lvl4pPr>
            <a:lvl5pPr>
              <a:defRPr sz="1200">
                <a:solidFill>
                  <a:srgbClr val="041E4B"/>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itle 1">
            <a:extLst>
              <a:ext uri="{FF2B5EF4-FFF2-40B4-BE49-F238E27FC236}">
                <a16:creationId xmlns:a16="http://schemas.microsoft.com/office/drawing/2014/main" id="{4CD86954-397D-A7F4-90F5-794381797D6B}"/>
              </a:ext>
            </a:extLst>
          </p:cNvPr>
          <p:cNvSpPr>
            <a:spLocks noGrp="1"/>
          </p:cNvSpPr>
          <p:nvPr>
            <p:ph type="title"/>
          </p:nvPr>
        </p:nvSpPr>
        <p:spPr>
          <a:xfrm>
            <a:off x="273926" y="235224"/>
            <a:ext cx="4044074" cy="616661"/>
          </a:xfrm>
          <a:prstGeom prst="rect">
            <a:avLst/>
          </a:prstGeom>
        </p:spPr>
        <p:txBody>
          <a:bodyPr vert="horz" lIns="91440" tIns="45720" rIns="91440" bIns="45720" rtlCol="0" anchor="b">
            <a:noAutofit/>
          </a:bodyPr>
          <a:lstStyle>
            <a:lvl1pPr algn="l">
              <a:defRPr lang="en-GB" sz="2200" spc="-150">
                <a:solidFill>
                  <a:srgbClr val="14396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spTree>
    <p:extLst>
      <p:ext uri="{BB962C8B-B14F-4D97-AF65-F5344CB8AC3E}">
        <p14:creationId xmlns:p14="http://schemas.microsoft.com/office/powerpoint/2010/main" val="33112821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4_Title and Content">
    <p:bg>
      <p:bgPr>
        <a:solidFill>
          <a:srgbClr val="94C8F6"/>
        </a:solidFill>
        <a:effectLst/>
      </p:bgPr>
    </p:bg>
    <p:spTree>
      <p:nvGrpSpPr>
        <p:cNvPr id="1" name=""/>
        <p:cNvGrpSpPr/>
        <p:nvPr/>
      </p:nvGrpSpPr>
      <p:grpSpPr>
        <a:xfrm>
          <a:off x="0" y="0"/>
          <a:ext cx="0" cy="0"/>
          <a:chOff x="0" y="0"/>
          <a:chExt cx="0" cy="0"/>
        </a:xfrm>
      </p:grpSpPr>
      <p:pic>
        <p:nvPicPr>
          <p:cNvPr id="4" name="Picture 3" descr="A blue text on a black background&#10;&#10;Description automatically generated">
            <a:extLst>
              <a:ext uri="{FF2B5EF4-FFF2-40B4-BE49-F238E27FC236}">
                <a16:creationId xmlns:a16="http://schemas.microsoft.com/office/drawing/2014/main" id="{B6021526-355A-CA43-1382-3E6A797C788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336551" y="4376020"/>
            <a:ext cx="1047749" cy="532256"/>
          </a:xfrm>
          <a:prstGeom prst="rect">
            <a:avLst/>
          </a:prstGeom>
        </p:spPr>
      </p:pic>
      <p:sp>
        <p:nvSpPr>
          <p:cNvPr id="2" name="Title 1">
            <a:extLst>
              <a:ext uri="{FF2B5EF4-FFF2-40B4-BE49-F238E27FC236}">
                <a16:creationId xmlns:a16="http://schemas.microsoft.com/office/drawing/2014/main" id="{A2271B33-169D-59B4-B459-15351EDCAEBA}"/>
              </a:ext>
            </a:extLst>
          </p:cNvPr>
          <p:cNvSpPr>
            <a:spLocks noGrp="1"/>
          </p:cNvSpPr>
          <p:nvPr>
            <p:ph type="title"/>
          </p:nvPr>
        </p:nvSpPr>
        <p:spPr>
          <a:xfrm>
            <a:off x="273926" y="235224"/>
            <a:ext cx="7886700" cy="616661"/>
          </a:xfrm>
          <a:prstGeom prst="rect">
            <a:avLst/>
          </a:prstGeom>
        </p:spPr>
        <p:txBody>
          <a:bodyPr vert="horz" lIns="91440" tIns="45720" rIns="91440" bIns="45720" rtlCol="0" anchor="b">
            <a:noAutofit/>
          </a:bodyPr>
          <a:lstStyle>
            <a:lvl1pPr algn="l">
              <a:defRPr lang="en-GB" sz="4000" spc="-150">
                <a:solidFill>
                  <a:srgbClr val="14396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sp>
        <p:nvSpPr>
          <p:cNvPr id="3" name="Content Placeholder 2">
            <a:extLst>
              <a:ext uri="{FF2B5EF4-FFF2-40B4-BE49-F238E27FC236}">
                <a16:creationId xmlns:a16="http://schemas.microsoft.com/office/drawing/2014/main" id="{0225AD12-4493-7ED3-F613-16F7D6EEA04A}"/>
              </a:ext>
            </a:extLst>
          </p:cNvPr>
          <p:cNvSpPr>
            <a:spLocks noGrp="1"/>
          </p:cNvSpPr>
          <p:nvPr>
            <p:ph idx="1"/>
          </p:nvPr>
        </p:nvSpPr>
        <p:spPr>
          <a:xfrm>
            <a:off x="273926" y="1012250"/>
            <a:ext cx="7886700" cy="3118999"/>
          </a:xfrm>
          <a:prstGeom prst="rect">
            <a:avLst/>
          </a:prstGeom>
        </p:spPr>
        <p:txBody>
          <a:bodyPr/>
          <a:lstStyle>
            <a:lvl1pPr>
              <a:defRPr>
                <a:solidFill>
                  <a:srgbClr val="143961"/>
                </a:solidFill>
                <a:latin typeface="+mn-lt"/>
              </a:defRPr>
            </a:lvl1pPr>
            <a:lvl2pPr>
              <a:defRPr>
                <a:solidFill>
                  <a:srgbClr val="143961"/>
                </a:solidFill>
                <a:latin typeface="+mn-lt"/>
              </a:defRPr>
            </a:lvl2pPr>
            <a:lvl3pPr>
              <a:defRPr>
                <a:solidFill>
                  <a:srgbClr val="143961"/>
                </a:solidFill>
                <a:latin typeface="+mn-lt"/>
              </a:defRPr>
            </a:lvl3pPr>
            <a:lvl4pPr>
              <a:defRPr>
                <a:solidFill>
                  <a:srgbClr val="143961"/>
                </a:solidFill>
                <a:latin typeface="+mn-lt"/>
              </a:defRPr>
            </a:lvl4pPr>
            <a:lvl5pPr>
              <a:defRPr>
                <a:solidFill>
                  <a:srgbClr val="14396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428497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409ED2-40B8-1657-C85C-CEB38E1D10AE}"/>
              </a:ext>
            </a:extLst>
          </p:cNvPr>
          <p:cNvSpPr/>
          <p:nvPr userDrawn="1"/>
        </p:nvSpPr>
        <p:spPr>
          <a:xfrm>
            <a:off x="4495800" y="0"/>
            <a:ext cx="4648201" cy="5143500"/>
          </a:xfrm>
          <a:prstGeom prst="rect">
            <a:avLst/>
          </a:prstGeom>
          <a:solidFill>
            <a:srgbClr val="94C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ontent Placeholder 2">
            <a:extLst>
              <a:ext uri="{FF2B5EF4-FFF2-40B4-BE49-F238E27FC236}">
                <a16:creationId xmlns:a16="http://schemas.microsoft.com/office/drawing/2014/main" id="{A0B8BA85-9B3A-CA73-A3D2-596687D0552F}"/>
              </a:ext>
            </a:extLst>
          </p:cNvPr>
          <p:cNvSpPr>
            <a:spLocks noGrp="1"/>
          </p:cNvSpPr>
          <p:nvPr>
            <p:ph sz="half" idx="1"/>
          </p:nvPr>
        </p:nvSpPr>
        <p:spPr>
          <a:xfrm>
            <a:off x="273926" y="1107381"/>
            <a:ext cx="3867150" cy="3262312"/>
          </a:xfrm>
          <a:prstGeom prst="rect">
            <a:avLst/>
          </a:prstGeom>
        </p:spPr>
        <p:txBody>
          <a:bodyPr/>
          <a:lstStyle>
            <a:lvl1pPr>
              <a:defRPr sz="1800">
                <a:latin typeface="+mn-lt"/>
              </a:defRPr>
            </a:lvl1pPr>
            <a:lvl2pPr>
              <a:defRPr sz="1600">
                <a:latin typeface="+mn-lt"/>
              </a:defRPr>
            </a:lvl2pPr>
            <a:lvl3pPr>
              <a:defRPr sz="1400">
                <a:latin typeface="+mn-lt"/>
              </a:defRPr>
            </a:lvl3pPr>
            <a:lvl4pPr>
              <a:defRPr sz="1200">
                <a:latin typeface="+mn-lt"/>
              </a:defRPr>
            </a:lvl4pPr>
            <a:lvl5pPr>
              <a:defRPr sz="1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Content Placeholder 3">
            <a:extLst>
              <a:ext uri="{FF2B5EF4-FFF2-40B4-BE49-F238E27FC236}">
                <a16:creationId xmlns:a16="http://schemas.microsoft.com/office/drawing/2014/main" id="{1F54C822-3D8C-CB37-F0A2-75C8B0162661}"/>
              </a:ext>
            </a:extLst>
          </p:cNvPr>
          <p:cNvSpPr>
            <a:spLocks noGrp="1"/>
          </p:cNvSpPr>
          <p:nvPr>
            <p:ph sz="half" idx="2"/>
          </p:nvPr>
        </p:nvSpPr>
        <p:spPr>
          <a:xfrm>
            <a:off x="4834647" y="1107381"/>
            <a:ext cx="3779567" cy="3262312"/>
          </a:xfrm>
          <a:prstGeom prst="rect">
            <a:avLst/>
          </a:prstGeom>
        </p:spPr>
        <p:txBody>
          <a:bodyPr/>
          <a:lstStyle>
            <a:lvl1pPr>
              <a:defRPr sz="1800">
                <a:solidFill>
                  <a:srgbClr val="041E4B"/>
                </a:solidFill>
                <a:latin typeface="+mn-lt"/>
              </a:defRPr>
            </a:lvl1pPr>
            <a:lvl2pPr>
              <a:defRPr sz="1600">
                <a:solidFill>
                  <a:srgbClr val="041E4B"/>
                </a:solidFill>
                <a:latin typeface="+mn-lt"/>
              </a:defRPr>
            </a:lvl2pPr>
            <a:lvl3pPr>
              <a:defRPr sz="1400">
                <a:solidFill>
                  <a:srgbClr val="041E4B"/>
                </a:solidFill>
                <a:latin typeface="+mn-lt"/>
              </a:defRPr>
            </a:lvl3pPr>
            <a:lvl4pPr>
              <a:defRPr sz="1200">
                <a:solidFill>
                  <a:srgbClr val="041E4B"/>
                </a:solidFill>
                <a:latin typeface="+mn-lt"/>
              </a:defRPr>
            </a:lvl4pPr>
            <a:lvl5pPr>
              <a:defRPr sz="1200">
                <a:solidFill>
                  <a:srgbClr val="041E4B"/>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itle 1">
            <a:extLst>
              <a:ext uri="{FF2B5EF4-FFF2-40B4-BE49-F238E27FC236}">
                <a16:creationId xmlns:a16="http://schemas.microsoft.com/office/drawing/2014/main" id="{AF2DC4E7-AE7F-AC9C-3634-FDA6AD78D1D8}"/>
              </a:ext>
            </a:extLst>
          </p:cNvPr>
          <p:cNvSpPr>
            <a:spLocks noGrp="1"/>
          </p:cNvSpPr>
          <p:nvPr>
            <p:ph type="title"/>
          </p:nvPr>
        </p:nvSpPr>
        <p:spPr>
          <a:xfrm>
            <a:off x="273926" y="235224"/>
            <a:ext cx="3867150" cy="616661"/>
          </a:xfrm>
          <a:prstGeom prst="rect">
            <a:avLst/>
          </a:prstGeom>
        </p:spPr>
        <p:txBody>
          <a:bodyPr vert="horz" lIns="91440" tIns="45720" rIns="91440" bIns="45720" rtlCol="0" anchor="b">
            <a:noAutofit/>
          </a:bodyPr>
          <a:lstStyle>
            <a:lvl1pPr algn="l">
              <a:defRPr lang="en-GB" sz="2200" spc="-150">
                <a:solidFill>
                  <a:srgbClr val="14396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pic>
        <p:nvPicPr>
          <p:cNvPr id="2" name="Picture 1" descr="A blue text on a black background&#10;&#10;Description automatically generated">
            <a:extLst>
              <a:ext uri="{FF2B5EF4-FFF2-40B4-BE49-F238E27FC236}">
                <a16:creationId xmlns:a16="http://schemas.microsoft.com/office/drawing/2014/main" id="{5A7F08C6-BE9A-D475-9FF3-C47E8B274445}"/>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336551" y="4376020"/>
            <a:ext cx="1047749" cy="532256"/>
          </a:xfrm>
          <a:prstGeom prst="rect">
            <a:avLst/>
          </a:prstGeom>
        </p:spPr>
      </p:pic>
    </p:spTree>
    <p:extLst>
      <p:ext uri="{BB962C8B-B14F-4D97-AF65-F5344CB8AC3E}">
        <p14:creationId xmlns:p14="http://schemas.microsoft.com/office/powerpoint/2010/main" val="40762315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409ED2-40B8-1657-C85C-CEB38E1D10AE}"/>
              </a:ext>
            </a:extLst>
          </p:cNvPr>
          <p:cNvSpPr/>
          <p:nvPr userDrawn="1"/>
        </p:nvSpPr>
        <p:spPr>
          <a:xfrm>
            <a:off x="0" y="0"/>
            <a:ext cx="4648201" cy="5143500"/>
          </a:xfrm>
          <a:prstGeom prst="rect">
            <a:avLst/>
          </a:prstGeom>
          <a:solidFill>
            <a:srgbClr val="94C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blue text on a black background&#10;&#10;Description automatically generated">
            <a:extLst>
              <a:ext uri="{FF2B5EF4-FFF2-40B4-BE49-F238E27FC236}">
                <a16:creationId xmlns:a16="http://schemas.microsoft.com/office/drawing/2014/main" id="{3C1B7D6E-DCFF-0001-8D57-52183188D701}"/>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7723253" y="4325691"/>
            <a:ext cx="1146821" cy="582585"/>
          </a:xfrm>
          <a:prstGeom prst="rect">
            <a:avLst/>
          </a:prstGeom>
        </p:spPr>
      </p:pic>
      <p:sp>
        <p:nvSpPr>
          <p:cNvPr id="6" name="Content Placeholder 2">
            <a:extLst>
              <a:ext uri="{FF2B5EF4-FFF2-40B4-BE49-F238E27FC236}">
                <a16:creationId xmlns:a16="http://schemas.microsoft.com/office/drawing/2014/main" id="{2E0A6FC1-3A95-A86B-2915-0D2D0A5E147F}"/>
              </a:ext>
            </a:extLst>
          </p:cNvPr>
          <p:cNvSpPr>
            <a:spLocks noGrp="1"/>
          </p:cNvSpPr>
          <p:nvPr>
            <p:ph sz="half" idx="1"/>
          </p:nvPr>
        </p:nvSpPr>
        <p:spPr>
          <a:xfrm>
            <a:off x="273926" y="1107381"/>
            <a:ext cx="3867150" cy="3262312"/>
          </a:xfrm>
          <a:prstGeom prst="rect">
            <a:avLst/>
          </a:prstGeom>
        </p:spPr>
        <p:txBody>
          <a:bodyPr/>
          <a:lstStyle>
            <a:lvl1pPr>
              <a:defRPr sz="1800">
                <a:latin typeface="+mn-lt"/>
              </a:defRPr>
            </a:lvl1pPr>
            <a:lvl2pPr>
              <a:defRPr sz="1600">
                <a:latin typeface="+mn-lt"/>
              </a:defRPr>
            </a:lvl2pPr>
            <a:lvl3pPr>
              <a:defRPr sz="1400">
                <a:latin typeface="+mn-lt"/>
              </a:defRPr>
            </a:lvl3pPr>
            <a:lvl4pPr>
              <a:defRPr sz="1200">
                <a:latin typeface="+mn-lt"/>
              </a:defRPr>
            </a:lvl4pPr>
            <a:lvl5pPr>
              <a:defRPr sz="1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Content Placeholder 3">
            <a:extLst>
              <a:ext uri="{FF2B5EF4-FFF2-40B4-BE49-F238E27FC236}">
                <a16:creationId xmlns:a16="http://schemas.microsoft.com/office/drawing/2014/main" id="{882A2C36-935A-C7A4-7CC9-120352B99601}"/>
              </a:ext>
            </a:extLst>
          </p:cNvPr>
          <p:cNvSpPr>
            <a:spLocks noGrp="1"/>
          </p:cNvSpPr>
          <p:nvPr>
            <p:ph sz="half" idx="2"/>
          </p:nvPr>
        </p:nvSpPr>
        <p:spPr>
          <a:xfrm>
            <a:off x="4834647" y="1107381"/>
            <a:ext cx="3779567" cy="3262312"/>
          </a:xfrm>
          <a:prstGeom prst="rect">
            <a:avLst/>
          </a:prstGeom>
        </p:spPr>
        <p:txBody>
          <a:bodyPr/>
          <a:lstStyle>
            <a:lvl1pPr>
              <a:defRPr sz="1800">
                <a:solidFill>
                  <a:srgbClr val="041E4B"/>
                </a:solidFill>
                <a:latin typeface="+mn-lt"/>
              </a:defRPr>
            </a:lvl1pPr>
            <a:lvl2pPr>
              <a:defRPr sz="1600">
                <a:solidFill>
                  <a:srgbClr val="041E4B"/>
                </a:solidFill>
                <a:latin typeface="+mn-lt"/>
              </a:defRPr>
            </a:lvl2pPr>
            <a:lvl3pPr>
              <a:defRPr sz="1400">
                <a:solidFill>
                  <a:srgbClr val="041E4B"/>
                </a:solidFill>
                <a:latin typeface="+mn-lt"/>
              </a:defRPr>
            </a:lvl3pPr>
            <a:lvl4pPr>
              <a:defRPr sz="1200">
                <a:solidFill>
                  <a:srgbClr val="041E4B"/>
                </a:solidFill>
                <a:latin typeface="+mn-lt"/>
              </a:defRPr>
            </a:lvl4pPr>
            <a:lvl5pPr>
              <a:defRPr sz="1200">
                <a:solidFill>
                  <a:srgbClr val="041E4B"/>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itle 1">
            <a:extLst>
              <a:ext uri="{FF2B5EF4-FFF2-40B4-BE49-F238E27FC236}">
                <a16:creationId xmlns:a16="http://schemas.microsoft.com/office/drawing/2014/main" id="{4CD86954-397D-A7F4-90F5-794381797D6B}"/>
              </a:ext>
            </a:extLst>
          </p:cNvPr>
          <p:cNvSpPr>
            <a:spLocks noGrp="1"/>
          </p:cNvSpPr>
          <p:nvPr>
            <p:ph type="title"/>
          </p:nvPr>
        </p:nvSpPr>
        <p:spPr>
          <a:xfrm>
            <a:off x="273926" y="235224"/>
            <a:ext cx="4044074" cy="616661"/>
          </a:xfrm>
          <a:prstGeom prst="rect">
            <a:avLst/>
          </a:prstGeom>
        </p:spPr>
        <p:txBody>
          <a:bodyPr vert="horz" lIns="91440" tIns="45720" rIns="91440" bIns="45720" rtlCol="0" anchor="b">
            <a:noAutofit/>
          </a:bodyPr>
          <a:lstStyle>
            <a:lvl1pPr algn="l">
              <a:defRPr lang="en-GB" sz="2200" spc="-150">
                <a:solidFill>
                  <a:srgbClr val="14396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spTree>
    <p:extLst>
      <p:ext uri="{BB962C8B-B14F-4D97-AF65-F5344CB8AC3E}">
        <p14:creationId xmlns:p14="http://schemas.microsoft.com/office/powerpoint/2010/main" val="2860145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Title and Content">
    <p:bg>
      <p:bgPr>
        <a:solidFill>
          <a:srgbClr val="14396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54A85D6-346A-0766-156B-A1F0101C18F9}"/>
              </a:ext>
            </a:extLst>
          </p:cNvPr>
          <p:cNvSpPr>
            <a:spLocks noGrp="1"/>
          </p:cNvSpPr>
          <p:nvPr>
            <p:ph type="title"/>
          </p:nvPr>
        </p:nvSpPr>
        <p:spPr>
          <a:xfrm>
            <a:off x="273926" y="235224"/>
            <a:ext cx="7886700" cy="616661"/>
          </a:xfrm>
          <a:prstGeom prst="rect">
            <a:avLst/>
          </a:prstGeom>
        </p:spPr>
        <p:txBody>
          <a:bodyPr vert="horz" lIns="91440" tIns="45720" rIns="91440" bIns="45720" rtlCol="0" anchor="b">
            <a:noAutofit/>
          </a:bodyPr>
          <a:lstStyle>
            <a:lvl1pPr algn="l">
              <a:defRPr lang="en-GB" sz="4000" spc="-150">
                <a:solidFill>
                  <a:schemeClr val="bg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sp>
        <p:nvSpPr>
          <p:cNvPr id="9" name="Content Placeholder 2">
            <a:extLst>
              <a:ext uri="{FF2B5EF4-FFF2-40B4-BE49-F238E27FC236}">
                <a16:creationId xmlns:a16="http://schemas.microsoft.com/office/drawing/2014/main" id="{1F1A7A76-B4BE-E492-83FC-AD587D22E32E}"/>
              </a:ext>
            </a:extLst>
          </p:cNvPr>
          <p:cNvSpPr>
            <a:spLocks noGrp="1"/>
          </p:cNvSpPr>
          <p:nvPr>
            <p:ph idx="1"/>
          </p:nvPr>
        </p:nvSpPr>
        <p:spPr>
          <a:xfrm>
            <a:off x="273926" y="1012250"/>
            <a:ext cx="7886700" cy="3118999"/>
          </a:xfrm>
          <a:prstGeom prst="rect">
            <a:avLst/>
          </a:prstGeom>
        </p:spPr>
        <p:txBody>
          <a:bodyPr/>
          <a:lstStyle>
            <a:lvl1pPr>
              <a:defRPr sz="1800">
                <a:solidFill>
                  <a:schemeClr val="bg1"/>
                </a:solidFill>
                <a:latin typeface="+mn-lt"/>
              </a:defRPr>
            </a:lvl1pPr>
            <a:lvl2pPr>
              <a:defRPr sz="1600">
                <a:solidFill>
                  <a:schemeClr val="bg1"/>
                </a:solidFill>
                <a:latin typeface="+mn-lt"/>
              </a:defRPr>
            </a:lvl2pPr>
            <a:lvl3pPr>
              <a:defRPr sz="1400">
                <a:solidFill>
                  <a:schemeClr val="bg1"/>
                </a:solidFill>
                <a:latin typeface="+mn-lt"/>
              </a:defRPr>
            </a:lvl3pPr>
            <a:lvl4pPr>
              <a:defRPr sz="1200">
                <a:solidFill>
                  <a:schemeClr val="bg1"/>
                </a:solidFill>
                <a:latin typeface="+mn-lt"/>
              </a:defRPr>
            </a:lvl4pPr>
            <a:lvl5pPr>
              <a:defRPr sz="1200">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2" name="Picture 11" descr="A black and white logo&#10;&#10;Description automatically generated">
            <a:extLst>
              <a:ext uri="{FF2B5EF4-FFF2-40B4-BE49-F238E27FC236}">
                <a16:creationId xmlns:a16="http://schemas.microsoft.com/office/drawing/2014/main" id="{4A8D6BC5-E318-3576-FBC7-040FE8D9D87F}"/>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336551" y="4376020"/>
            <a:ext cx="1047749" cy="532256"/>
          </a:xfrm>
          <a:prstGeom prst="rect">
            <a:avLst/>
          </a:prstGeom>
        </p:spPr>
      </p:pic>
    </p:spTree>
    <p:extLst>
      <p:ext uri="{BB962C8B-B14F-4D97-AF65-F5344CB8AC3E}">
        <p14:creationId xmlns:p14="http://schemas.microsoft.com/office/powerpoint/2010/main" val="2204342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409ED2-40B8-1657-C85C-CEB38E1D10AE}"/>
              </a:ext>
            </a:extLst>
          </p:cNvPr>
          <p:cNvSpPr/>
          <p:nvPr userDrawn="1"/>
        </p:nvSpPr>
        <p:spPr>
          <a:xfrm>
            <a:off x="4495800" y="0"/>
            <a:ext cx="4648201" cy="5143500"/>
          </a:xfrm>
          <a:prstGeom prst="rect">
            <a:avLst/>
          </a:prstGeom>
          <a:solidFill>
            <a:srgbClr val="1439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Content Placeholder 2">
            <a:extLst>
              <a:ext uri="{FF2B5EF4-FFF2-40B4-BE49-F238E27FC236}">
                <a16:creationId xmlns:a16="http://schemas.microsoft.com/office/drawing/2014/main" id="{C25DB205-5A6D-6202-BA7E-F801A65C9B75}"/>
              </a:ext>
            </a:extLst>
          </p:cNvPr>
          <p:cNvSpPr>
            <a:spLocks noGrp="1"/>
          </p:cNvSpPr>
          <p:nvPr>
            <p:ph sz="half" idx="1"/>
          </p:nvPr>
        </p:nvSpPr>
        <p:spPr>
          <a:xfrm>
            <a:off x="273926" y="1107381"/>
            <a:ext cx="3867150" cy="3262312"/>
          </a:xfrm>
          <a:prstGeom prst="rect">
            <a:avLst/>
          </a:prstGeom>
        </p:spPr>
        <p:txBody>
          <a:bodyPr/>
          <a:lstStyle>
            <a:lvl1pPr>
              <a:defRPr sz="1800">
                <a:solidFill>
                  <a:srgbClr val="143961"/>
                </a:solidFill>
                <a:latin typeface="+mn-lt"/>
              </a:defRPr>
            </a:lvl1pPr>
            <a:lvl2pPr>
              <a:defRPr sz="1600">
                <a:solidFill>
                  <a:srgbClr val="143961"/>
                </a:solidFill>
                <a:latin typeface="+mn-lt"/>
              </a:defRPr>
            </a:lvl2pPr>
            <a:lvl3pPr>
              <a:defRPr sz="1400">
                <a:solidFill>
                  <a:srgbClr val="143961"/>
                </a:solidFill>
                <a:latin typeface="+mn-lt"/>
              </a:defRPr>
            </a:lvl3pPr>
            <a:lvl4pPr>
              <a:defRPr sz="1200">
                <a:solidFill>
                  <a:srgbClr val="143961"/>
                </a:solidFill>
                <a:latin typeface="+mn-lt"/>
              </a:defRPr>
            </a:lvl4pPr>
            <a:lvl5pPr>
              <a:defRPr sz="1200">
                <a:solidFill>
                  <a:srgbClr val="14396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itle 1">
            <a:extLst>
              <a:ext uri="{FF2B5EF4-FFF2-40B4-BE49-F238E27FC236}">
                <a16:creationId xmlns:a16="http://schemas.microsoft.com/office/drawing/2014/main" id="{95B088C4-7990-5409-91A1-9F0B49DE0724}"/>
              </a:ext>
            </a:extLst>
          </p:cNvPr>
          <p:cNvSpPr>
            <a:spLocks noGrp="1"/>
          </p:cNvSpPr>
          <p:nvPr>
            <p:ph type="title"/>
          </p:nvPr>
        </p:nvSpPr>
        <p:spPr>
          <a:xfrm>
            <a:off x="273926" y="235224"/>
            <a:ext cx="3979383" cy="616661"/>
          </a:xfrm>
          <a:prstGeom prst="rect">
            <a:avLst/>
          </a:prstGeom>
        </p:spPr>
        <p:txBody>
          <a:bodyPr vert="horz" lIns="91440" tIns="45720" rIns="91440" bIns="45720" rtlCol="0" anchor="b">
            <a:noAutofit/>
          </a:bodyPr>
          <a:lstStyle>
            <a:lvl1pPr algn="l">
              <a:defRPr lang="en-GB" sz="2200" spc="-150">
                <a:solidFill>
                  <a:srgbClr val="14396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sp>
        <p:nvSpPr>
          <p:cNvPr id="4" name="Content Placeholder 2">
            <a:extLst>
              <a:ext uri="{FF2B5EF4-FFF2-40B4-BE49-F238E27FC236}">
                <a16:creationId xmlns:a16="http://schemas.microsoft.com/office/drawing/2014/main" id="{861C93CB-B2EF-54F3-DE46-61E8901B2B64}"/>
              </a:ext>
            </a:extLst>
          </p:cNvPr>
          <p:cNvSpPr>
            <a:spLocks noGrp="1"/>
          </p:cNvSpPr>
          <p:nvPr>
            <p:ph sz="half" idx="10"/>
          </p:nvPr>
        </p:nvSpPr>
        <p:spPr>
          <a:xfrm>
            <a:off x="5034361" y="1114100"/>
            <a:ext cx="3867150" cy="3262312"/>
          </a:xfrm>
          <a:prstGeom prst="rect">
            <a:avLst/>
          </a:prstGeom>
        </p:spPr>
        <p:txBody>
          <a:bodyPr/>
          <a:lstStyle>
            <a:lvl1pPr>
              <a:defRPr sz="1600">
                <a:solidFill>
                  <a:schemeClr val="bg1"/>
                </a:solidFill>
                <a:latin typeface="+mn-lt"/>
              </a:defRPr>
            </a:lvl1pPr>
            <a:lvl2pPr>
              <a:defRPr sz="1400">
                <a:solidFill>
                  <a:schemeClr val="bg1"/>
                </a:solidFill>
                <a:latin typeface="+mn-lt"/>
              </a:defRPr>
            </a:lvl2pPr>
            <a:lvl3pPr>
              <a:defRPr sz="1200">
                <a:solidFill>
                  <a:schemeClr val="bg1"/>
                </a:solidFill>
                <a:latin typeface="+mn-lt"/>
              </a:defRPr>
            </a:lvl3pPr>
            <a:lvl4pPr>
              <a:defRPr sz="1100">
                <a:solidFill>
                  <a:schemeClr val="bg1"/>
                </a:solidFill>
                <a:latin typeface="+mn-lt"/>
              </a:defRPr>
            </a:lvl4pPr>
            <a:lvl5pPr>
              <a:defRPr sz="1100">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1">
            <a:extLst>
              <a:ext uri="{FF2B5EF4-FFF2-40B4-BE49-F238E27FC236}">
                <a16:creationId xmlns:a16="http://schemas.microsoft.com/office/drawing/2014/main" id="{DC39624D-3C0B-DA81-D8BC-976DA531877D}"/>
              </a:ext>
            </a:extLst>
          </p:cNvPr>
          <p:cNvSpPr txBox="1">
            <a:spLocks/>
          </p:cNvSpPr>
          <p:nvPr userDrawn="1"/>
        </p:nvSpPr>
        <p:spPr>
          <a:xfrm>
            <a:off x="5034360" y="235224"/>
            <a:ext cx="3867150" cy="61666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GB" sz="2400" b="0" kern="1200" spc="-300">
                <a:solidFill>
                  <a:srgbClr val="143961"/>
                </a:solidFill>
                <a:latin typeface="Poppins SemiBold" panose="00000700000000000000" pitchFamily="2" charset="0"/>
                <a:ea typeface="+mn-ea"/>
                <a:cs typeface="Poppins SemiBold" panose="00000700000000000000" pitchFamily="2" charset="0"/>
              </a:defRPr>
            </a:lvl1pPr>
          </a:lstStyle>
          <a:p>
            <a:pPr algn="ctr"/>
            <a:r>
              <a:rPr lang="en-GB" sz="2200" spc="-150" dirty="0">
                <a:solidFill>
                  <a:schemeClr val="bg1"/>
                </a:solidFill>
              </a:rPr>
              <a:t>Click to edit Master title style</a:t>
            </a:r>
          </a:p>
        </p:txBody>
      </p:sp>
      <p:pic>
        <p:nvPicPr>
          <p:cNvPr id="11" name="Picture 10" descr="A blue text on a black background&#10;&#10;AI-generated content may be incorrect.">
            <a:extLst>
              <a:ext uri="{FF2B5EF4-FFF2-40B4-BE49-F238E27FC236}">
                <a16:creationId xmlns:a16="http://schemas.microsoft.com/office/drawing/2014/main" id="{68A9F802-649D-FD0F-689B-2D77DFF6F7D2}"/>
              </a:ext>
            </a:extLst>
          </p:cNvPr>
          <p:cNvPicPr>
            <a:picLocks noChangeAspect="1"/>
          </p:cNvPicPr>
          <p:nvPr userDrawn="1"/>
        </p:nvPicPr>
        <p:blipFill>
          <a:blip r:embed="rId2"/>
          <a:stretch>
            <a:fillRect/>
          </a:stretch>
        </p:blipFill>
        <p:spPr>
          <a:xfrm>
            <a:off x="336552" y="4376020"/>
            <a:ext cx="1047748" cy="532256"/>
          </a:xfrm>
          <a:prstGeom prst="rect">
            <a:avLst/>
          </a:prstGeom>
        </p:spPr>
      </p:pic>
    </p:spTree>
    <p:extLst>
      <p:ext uri="{BB962C8B-B14F-4D97-AF65-F5344CB8AC3E}">
        <p14:creationId xmlns:p14="http://schemas.microsoft.com/office/powerpoint/2010/main" val="32520534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409ED2-40B8-1657-C85C-CEB38E1D10AE}"/>
              </a:ext>
            </a:extLst>
          </p:cNvPr>
          <p:cNvSpPr/>
          <p:nvPr userDrawn="1"/>
        </p:nvSpPr>
        <p:spPr>
          <a:xfrm>
            <a:off x="0" y="0"/>
            <a:ext cx="4648201" cy="5143500"/>
          </a:xfrm>
          <a:prstGeom prst="rect">
            <a:avLst/>
          </a:prstGeom>
          <a:solidFill>
            <a:srgbClr val="1439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descr="A blue text on a black background&#10;&#10;AI-generated content may be incorrect.">
            <a:extLst>
              <a:ext uri="{FF2B5EF4-FFF2-40B4-BE49-F238E27FC236}">
                <a16:creationId xmlns:a16="http://schemas.microsoft.com/office/drawing/2014/main" id="{718E5C3A-37DC-82BA-A011-61214B2C95B8}"/>
              </a:ext>
            </a:extLst>
          </p:cNvPr>
          <p:cNvPicPr>
            <a:picLocks noChangeAspect="1"/>
          </p:cNvPicPr>
          <p:nvPr userDrawn="1"/>
        </p:nvPicPr>
        <p:blipFill>
          <a:blip r:embed="rId2"/>
          <a:stretch>
            <a:fillRect/>
          </a:stretch>
        </p:blipFill>
        <p:spPr>
          <a:xfrm>
            <a:off x="8007350" y="4440116"/>
            <a:ext cx="921574" cy="468160"/>
          </a:xfrm>
          <a:prstGeom prst="rect">
            <a:avLst/>
          </a:prstGeom>
        </p:spPr>
      </p:pic>
      <p:sp>
        <p:nvSpPr>
          <p:cNvPr id="20" name="Content Placeholder 2">
            <a:extLst>
              <a:ext uri="{FF2B5EF4-FFF2-40B4-BE49-F238E27FC236}">
                <a16:creationId xmlns:a16="http://schemas.microsoft.com/office/drawing/2014/main" id="{D1A365ED-23A1-4F4C-8085-CC6D55A203F1}"/>
              </a:ext>
            </a:extLst>
          </p:cNvPr>
          <p:cNvSpPr>
            <a:spLocks noGrp="1"/>
          </p:cNvSpPr>
          <p:nvPr>
            <p:ph sz="half" idx="1"/>
          </p:nvPr>
        </p:nvSpPr>
        <p:spPr>
          <a:xfrm>
            <a:off x="273926" y="1107381"/>
            <a:ext cx="3867150" cy="3262312"/>
          </a:xfrm>
          <a:prstGeom prst="rect">
            <a:avLst/>
          </a:prstGeom>
        </p:spPr>
        <p:txBody>
          <a:bodyPr/>
          <a:lstStyle>
            <a:lvl1pPr>
              <a:defRPr sz="1800">
                <a:solidFill>
                  <a:schemeClr val="bg1"/>
                </a:solidFill>
                <a:latin typeface="+mn-lt"/>
              </a:defRPr>
            </a:lvl1pPr>
            <a:lvl2pPr>
              <a:defRPr sz="1600">
                <a:solidFill>
                  <a:schemeClr val="bg1"/>
                </a:solidFill>
                <a:latin typeface="+mn-lt"/>
              </a:defRPr>
            </a:lvl2pPr>
            <a:lvl3pPr>
              <a:defRPr sz="1400">
                <a:solidFill>
                  <a:schemeClr val="bg1"/>
                </a:solidFill>
                <a:latin typeface="+mn-lt"/>
              </a:defRPr>
            </a:lvl3pPr>
            <a:lvl4pPr>
              <a:defRPr sz="1200">
                <a:solidFill>
                  <a:schemeClr val="bg1"/>
                </a:solidFill>
                <a:latin typeface="+mn-lt"/>
              </a:defRPr>
            </a:lvl4pPr>
            <a:lvl5pPr>
              <a:defRPr sz="1200">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Title 1">
            <a:extLst>
              <a:ext uri="{FF2B5EF4-FFF2-40B4-BE49-F238E27FC236}">
                <a16:creationId xmlns:a16="http://schemas.microsoft.com/office/drawing/2014/main" id="{7F807F22-2557-99FC-95C5-04F413E76F21}"/>
              </a:ext>
            </a:extLst>
          </p:cNvPr>
          <p:cNvSpPr>
            <a:spLocks noGrp="1"/>
          </p:cNvSpPr>
          <p:nvPr>
            <p:ph type="title"/>
          </p:nvPr>
        </p:nvSpPr>
        <p:spPr>
          <a:xfrm>
            <a:off x="273926" y="235224"/>
            <a:ext cx="4221874" cy="616661"/>
          </a:xfrm>
          <a:prstGeom prst="rect">
            <a:avLst/>
          </a:prstGeom>
        </p:spPr>
        <p:txBody>
          <a:bodyPr vert="horz" lIns="91440" tIns="45720" rIns="91440" bIns="45720" rtlCol="0" anchor="b">
            <a:noAutofit/>
          </a:bodyPr>
          <a:lstStyle>
            <a:lvl1pPr algn="l">
              <a:defRPr lang="en-GB" sz="2200" spc="-150">
                <a:solidFill>
                  <a:schemeClr val="bg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sp>
        <p:nvSpPr>
          <p:cNvPr id="22" name="Content Placeholder 2">
            <a:extLst>
              <a:ext uri="{FF2B5EF4-FFF2-40B4-BE49-F238E27FC236}">
                <a16:creationId xmlns:a16="http://schemas.microsoft.com/office/drawing/2014/main" id="{02BC2A58-6444-4A6F-EAEC-6529FC30BD58}"/>
              </a:ext>
            </a:extLst>
          </p:cNvPr>
          <p:cNvSpPr>
            <a:spLocks noGrp="1"/>
          </p:cNvSpPr>
          <p:nvPr>
            <p:ph sz="half" idx="10"/>
          </p:nvPr>
        </p:nvSpPr>
        <p:spPr>
          <a:xfrm>
            <a:off x="5034361" y="1114100"/>
            <a:ext cx="3867150" cy="3262312"/>
          </a:xfrm>
          <a:prstGeom prst="rect">
            <a:avLst/>
          </a:prstGeom>
        </p:spPr>
        <p:txBody>
          <a:bodyPr/>
          <a:lstStyle>
            <a:lvl1pPr>
              <a:defRPr sz="1600">
                <a:solidFill>
                  <a:srgbClr val="143961"/>
                </a:solidFill>
                <a:latin typeface="+mn-lt"/>
              </a:defRPr>
            </a:lvl1pPr>
            <a:lvl2pPr>
              <a:defRPr sz="1400">
                <a:solidFill>
                  <a:srgbClr val="143961"/>
                </a:solidFill>
                <a:latin typeface="+mn-lt"/>
              </a:defRPr>
            </a:lvl2pPr>
            <a:lvl3pPr>
              <a:defRPr sz="1200">
                <a:solidFill>
                  <a:srgbClr val="143961"/>
                </a:solidFill>
                <a:latin typeface="+mn-lt"/>
              </a:defRPr>
            </a:lvl3pPr>
            <a:lvl4pPr>
              <a:defRPr sz="1100">
                <a:solidFill>
                  <a:srgbClr val="143961"/>
                </a:solidFill>
                <a:latin typeface="+mn-lt"/>
              </a:defRPr>
            </a:lvl4pPr>
            <a:lvl5pPr>
              <a:defRPr sz="1100">
                <a:solidFill>
                  <a:srgbClr val="14396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3" name="Title 1">
            <a:extLst>
              <a:ext uri="{FF2B5EF4-FFF2-40B4-BE49-F238E27FC236}">
                <a16:creationId xmlns:a16="http://schemas.microsoft.com/office/drawing/2014/main" id="{4A8064B2-0BD2-1B7E-A3E7-408A550B7A45}"/>
              </a:ext>
            </a:extLst>
          </p:cNvPr>
          <p:cNvSpPr txBox="1">
            <a:spLocks/>
          </p:cNvSpPr>
          <p:nvPr userDrawn="1"/>
        </p:nvSpPr>
        <p:spPr>
          <a:xfrm>
            <a:off x="5034360" y="235224"/>
            <a:ext cx="3867150" cy="61666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GB" sz="2400" b="0" kern="1200" spc="-300">
                <a:solidFill>
                  <a:srgbClr val="143961"/>
                </a:solidFill>
                <a:latin typeface="Poppins SemiBold" panose="00000700000000000000" pitchFamily="2" charset="0"/>
                <a:ea typeface="+mn-ea"/>
                <a:cs typeface="Poppins SemiBold" panose="00000700000000000000" pitchFamily="2" charset="0"/>
              </a:defRPr>
            </a:lvl1pPr>
          </a:lstStyle>
          <a:p>
            <a:pPr algn="ctr"/>
            <a:r>
              <a:rPr lang="en-GB" sz="2200" spc="-150" dirty="0"/>
              <a:t>Click to edit Master title style</a:t>
            </a:r>
          </a:p>
        </p:txBody>
      </p:sp>
    </p:spTree>
    <p:extLst>
      <p:ext uri="{BB962C8B-B14F-4D97-AF65-F5344CB8AC3E}">
        <p14:creationId xmlns:p14="http://schemas.microsoft.com/office/powerpoint/2010/main" val="28683263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FB216A41-2B91-4F8B-6B9C-500E5B1DFDF2}"/>
              </a:ext>
            </a:extLst>
          </p:cNvPr>
          <p:cNvSpPr>
            <a:spLocks noGrp="1"/>
          </p:cNvSpPr>
          <p:nvPr>
            <p:ph idx="1"/>
          </p:nvPr>
        </p:nvSpPr>
        <p:spPr>
          <a:xfrm>
            <a:off x="273926" y="1179951"/>
            <a:ext cx="7886700" cy="3262312"/>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9284D0F2-E95F-96B7-313F-680622E64435}"/>
              </a:ext>
            </a:extLst>
          </p:cNvPr>
          <p:cNvSpPr>
            <a:spLocks noGrp="1"/>
          </p:cNvSpPr>
          <p:nvPr>
            <p:ph type="title"/>
          </p:nvPr>
        </p:nvSpPr>
        <p:spPr>
          <a:xfrm>
            <a:off x="273926" y="235224"/>
            <a:ext cx="7168274" cy="616661"/>
          </a:xfrm>
          <a:prstGeom prst="rect">
            <a:avLst/>
          </a:prstGeom>
        </p:spPr>
        <p:txBody>
          <a:bodyPr vert="horz" lIns="91440" tIns="45720" rIns="91440" bIns="45720" rtlCol="0" anchor="b">
            <a:noAutofit/>
          </a:bodyPr>
          <a:lstStyle>
            <a:lvl1pPr algn="l">
              <a:defRPr lang="en-GB" sz="3600" spc="-150">
                <a:solidFill>
                  <a:srgbClr val="14396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pic>
        <p:nvPicPr>
          <p:cNvPr id="9" name="Picture 8" descr="A blue text on a black background&#10;&#10;AI-generated content may be incorrect.">
            <a:extLst>
              <a:ext uri="{FF2B5EF4-FFF2-40B4-BE49-F238E27FC236}">
                <a16:creationId xmlns:a16="http://schemas.microsoft.com/office/drawing/2014/main" id="{5B6AF55C-4123-F5FE-E600-45828B47FBFC}"/>
              </a:ext>
            </a:extLst>
          </p:cNvPr>
          <p:cNvPicPr>
            <a:picLocks noChangeAspect="1"/>
          </p:cNvPicPr>
          <p:nvPr userDrawn="1"/>
        </p:nvPicPr>
        <p:blipFill>
          <a:blip r:embed="rId2"/>
          <a:stretch>
            <a:fillRect/>
          </a:stretch>
        </p:blipFill>
        <p:spPr>
          <a:xfrm>
            <a:off x="8007350" y="235224"/>
            <a:ext cx="921574" cy="468160"/>
          </a:xfrm>
          <a:prstGeom prst="rect">
            <a:avLst/>
          </a:prstGeom>
        </p:spPr>
      </p:pic>
    </p:spTree>
    <p:extLst>
      <p:ext uri="{BB962C8B-B14F-4D97-AF65-F5344CB8AC3E}">
        <p14:creationId xmlns:p14="http://schemas.microsoft.com/office/powerpoint/2010/main" val="36455240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Two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5F87AC-3E26-5BF8-C7A4-D66C20D2B38F}"/>
              </a:ext>
            </a:extLst>
          </p:cNvPr>
          <p:cNvSpPr>
            <a:spLocks noGrp="1"/>
          </p:cNvSpPr>
          <p:nvPr>
            <p:ph type="title"/>
          </p:nvPr>
        </p:nvSpPr>
        <p:spPr>
          <a:xfrm>
            <a:off x="273926" y="235224"/>
            <a:ext cx="7168274" cy="616661"/>
          </a:xfrm>
          <a:prstGeom prst="rect">
            <a:avLst/>
          </a:prstGeom>
        </p:spPr>
        <p:txBody>
          <a:bodyPr vert="horz" lIns="91440" tIns="45720" rIns="91440" bIns="45720" rtlCol="0" anchor="b">
            <a:noAutofit/>
          </a:bodyPr>
          <a:lstStyle>
            <a:lvl1pPr algn="l">
              <a:defRPr lang="en-GB" sz="3600" spc="-150">
                <a:solidFill>
                  <a:srgbClr val="14396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sp>
        <p:nvSpPr>
          <p:cNvPr id="8" name="Content Placeholder 2">
            <a:extLst>
              <a:ext uri="{FF2B5EF4-FFF2-40B4-BE49-F238E27FC236}">
                <a16:creationId xmlns:a16="http://schemas.microsoft.com/office/drawing/2014/main" id="{9F0A7856-81E6-9A91-C6FA-1A691BBC6627}"/>
              </a:ext>
            </a:extLst>
          </p:cNvPr>
          <p:cNvSpPr>
            <a:spLocks noGrp="1"/>
          </p:cNvSpPr>
          <p:nvPr>
            <p:ph sz="half" idx="1"/>
          </p:nvPr>
        </p:nvSpPr>
        <p:spPr>
          <a:xfrm>
            <a:off x="273926" y="1107381"/>
            <a:ext cx="3867150" cy="3262312"/>
          </a:xfrm>
          <a:prstGeom prst="rect">
            <a:avLst/>
          </a:prstGeom>
        </p:spPr>
        <p:txBody>
          <a:bodyPr/>
          <a:lstStyle>
            <a:lvl1pPr>
              <a:defRPr sz="1800">
                <a:solidFill>
                  <a:srgbClr val="143961"/>
                </a:solidFill>
                <a:latin typeface="+mn-lt"/>
              </a:defRPr>
            </a:lvl1pPr>
            <a:lvl2pPr>
              <a:defRPr sz="1600">
                <a:solidFill>
                  <a:srgbClr val="143961"/>
                </a:solidFill>
                <a:latin typeface="+mn-lt"/>
              </a:defRPr>
            </a:lvl2pPr>
            <a:lvl3pPr>
              <a:defRPr sz="1400">
                <a:solidFill>
                  <a:srgbClr val="143961"/>
                </a:solidFill>
                <a:latin typeface="+mn-lt"/>
              </a:defRPr>
            </a:lvl3pPr>
            <a:lvl4pPr>
              <a:defRPr sz="1200">
                <a:solidFill>
                  <a:srgbClr val="143961"/>
                </a:solidFill>
                <a:latin typeface="+mn-lt"/>
              </a:defRPr>
            </a:lvl4pPr>
            <a:lvl5pPr>
              <a:defRPr sz="1200">
                <a:solidFill>
                  <a:srgbClr val="14396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Content Placeholder 3">
            <a:extLst>
              <a:ext uri="{FF2B5EF4-FFF2-40B4-BE49-F238E27FC236}">
                <a16:creationId xmlns:a16="http://schemas.microsoft.com/office/drawing/2014/main" id="{556ABDD1-2843-BE4D-14A5-EA84BFAC16ED}"/>
              </a:ext>
            </a:extLst>
          </p:cNvPr>
          <p:cNvSpPr>
            <a:spLocks noGrp="1"/>
          </p:cNvSpPr>
          <p:nvPr>
            <p:ph sz="half" idx="2"/>
          </p:nvPr>
        </p:nvSpPr>
        <p:spPr>
          <a:xfrm>
            <a:off x="4834647" y="1107381"/>
            <a:ext cx="3779567" cy="3262312"/>
          </a:xfrm>
          <a:prstGeom prst="rect">
            <a:avLst/>
          </a:prstGeom>
        </p:spPr>
        <p:txBody>
          <a:bodyPr/>
          <a:lstStyle>
            <a:lvl1pPr>
              <a:defRPr sz="1800">
                <a:solidFill>
                  <a:srgbClr val="143961"/>
                </a:solidFill>
                <a:latin typeface="+mn-lt"/>
              </a:defRPr>
            </a:lvl1pPr>
            <a:lvl2pPr>
              <a:defRPr sz="1600">
                <a:solidFill>
                  <a:srgbClr val="143961"/>
                </a:solidFill>
                <a:latin typeface="+mn-lt"/>
              </a:defRPr>
            </a:lvl2pPr>
            <a:lvl3pPr>
              <a:defRPr sz="1400">
                <a:solidFill>
                  <a:srgbClr val="143961"/>
                </a:solidFill>
                <a:latin typeface="+mn-lt"/>
              </a:defRPr>
            </a:lvl3pPr>
            <a:lvl4pPr>
              <a:defRPr sz="1200">
                <a:solidFill>
                  <a:srgbClr val="143961"/>
                </a:solidFill>
                <a:latin typeface="+mn-lt"/>
              </a:defRPr>
            </a:lvl4pPr>
            <a:lvl5pPr>
              <a:defRPr sz="1200">
                <a:solidFill>
                  <a:srgbClr val="14396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 name="Picture 1" descr="A blue text on a black background&#10;&#10;AI-generated content may be incorrect.">
            <a:extLst>
              <a:ext uri="{FF2B5EF4-FFF2-40B4-BE49-F238E27FC236}">
                <a16:creationId xmlns:a16="http://schemas.microsoft.com/office/drawing/2014/main" id="{266F1092-36DD-ECBE-325B-1A8735A53585}"/>
              </a:ext>
            </a:extLst>
          </p:cNvPr>
          <p:cNvPicPr>
            <a:picLocks noChangeAspect="1"/>
          </p:cNvPicPr>
          <p:nvPr userDrawn="1"/>
        </p:nvPicPr>
        <p:blipFill>
          <a:blip r:embed="rId2"/>
          <a:stretch>
            <a:fillRect/>
          </a:stretch>
        </p:blipFill>
        <p:spPr>
          <a:xfrm>
            <a:off x="8007350" y="235224"/>
            <a:ext cx="921574" cy="468160"/>
          </a:xfrm>
          <a:prstGeom prst="rect">
            <a:avLst/>
          </a:prstGeom>
        </p:spPr>
      </p:pic>
    </p:spTree>
    <p:extLst>
      <p:ext uri="{BB962C8B-B14F-4D97-AF65-F5344CB8AC3E}">
        <p14:creationId xmlns:p14="http://schemas.microsoft.com/office/powerpoint/2010/main" val="25941785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Title and Content">
    <p:bg>
      <p:bgPr>
        <a:solidFill>
          <a:srgbClr val="EAF4FC"/>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16C78DC-185D-987A-9B6B-A77A3FA3B144}"/>
              </a:ext>
            </a:extLst>
          </p:cNvPr>
          <p:cNvSpPr>
            <a:spLocks noGrp="1"/>
          </p:cNvSpPr>
          <p:nvPr>
            <p:ph type="title"/>
          </p:nvPr>
        </p:nvSpPr>
        <p:spPr>
          <a:xfrm>
            <a:off x="273926" y="235224"/>
            <a:ext cx="7168274" cy="616661"/>
          </a:xfrm>
          <a:prstGeom prst="rect">
            <a:avLst/>
          </a:prstGeom>
        </p:spPr>
        <p:txBody>
          <a:bodyPr vert="horz" lIns="91440" tIns="45720" rIns="91440" bIns="45720" rtlCol="0" anchor="b">
            <a:noAutofit/>
          </a:bodyPr>
          <a:lstStyle>
            <a:lvl1pPr algn="l">
              <a:defRPr lang="en-GB" sz="3600">
                <a:solidFill>
                  <a:srgbClr val="14396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sp>
        <p:nvSpPr>
          <p:cNvPr id="5" name="Content Placeholder 2">
            <a:extLst>
              <a:ext uri="{FF2B5EF4-FFF2-40B4-BE49-F238E27FC236}">
                <a16:creationId xmlns:a16="http://schemas.microsoft.com/office/drawing/2014/main" id="{6E7A7DE7-BEDA-6AF7-92A1-D8CA843595A5}"/>
              </a:ext>
            </a:extLst>
          </p:cNvPr>
          <p:cNvSpPr>
            <a:spLocks noGrp="1"/>
          </p:cNvSpPr>
          <p:nvPr>
            <p:ph idx="1"/>
          </p:nvPr>
        </p:nvSpPr>
        <p:spPr>
          <a:xfrm>
            <a:off x="273926" y="1179951"/>
            <a:ext cx="7886700" cy="3262312"/>
          </a:xfrm>
          <a:prstGeom prst="rect">
            <a:avLst/>
          </a:prstGeom>
        </p:spPr>
        <p:txBody>
          <a:bodyPr/>
          <a:lstStyle>
            <a:lvl1pPr>
              <a:defRPr>
                <a:solidFill>
                  <a:srgbClr val="143961"/>
                </a:solidFill>
                <a:latin typeface="+mn-lt"/>
              </a:defRPr>
            </a:lvl1pPr>
            <a:lvl2pPr>
              <a:defRPr>
                <a:solidFill>
                  <a:srgbClr val="143961"/>
                </a:solidFill>
                <a:latin typeface="+mn-lt"/>
              </a:defRPr>
            </a:lvl2pPr>
            <a:lvl3pPr>
              <a:defRPr>
                <a:solidFill>
                  <a:srgbClr val="143961"/>
                </a:solidFill>
                <a:latin typeface="+mn-lt"/>
              </a:defRPr>
            </a:lvl3pPr>
            <a:lvl4pPr>
              <a:defRPr>
                <a:solidFill>
                  <a:srgbClr val="143961"/>
                </a:solidFill>
                <a:latin typeface="+mn-lt"/>
              </a:defRPr>
            </a:lvl4pPr>
            <a:lvl5pPr>
              <a:defRPr>
                <a:solidFill>
                  <a:srgbClr val="14396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 name="Picture 1" descr="A blue text on a black background&#10;&#10;AI-generated content may be incorrect.">
            <a:extLst>
              <a:ext uri="{FF2B5EF4-FFF2-40B4-BE49-F238E27FC236}">
                <a16:creationId xmlns:a16="http://schemas.microsoft.com/office/drawing/2014/main" id="{75E2E0E7-312A-85F9-3A4E-A8BB6232D711}"/>
              </a:ext>
            </a:extLst>
          </p:cNvPr>
          <p:cNvPicPr>
            <a:picLocks noChangeAspect="1"/>
          </p:cNvPicPr>
          <p:nvPr userDrawn="1"/>
        </p:nvPicPr>
        <p:blipFill>
          <a:blip r:embed="rId2"/>
          <a:stretch>
            <a:fillRect/>
          </a:stretch>
        </p:blipFill>
        <p:spPr>
          <a:xfrm>
            <a:off x="8007350" y="235224"/>
            <a:ext cx="921574" cy="468160"/>
          </a:xfrm>
          <a:prstGeom prst="rect">
            <a:avLst/>
          </a:prstGeom>
        </p:spPr>
      </p:pic>
    </p:spTree>
    <p:extLst>
      <p:ext uri="{BB962C8B-B14F-4D97-AF65-F5344CB8AC3E}">
        <p14:creationId xmlns:p14="http://schemas.microsoft.com/office/powerpoint/2010/main" val="12911437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8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409ED2-40B8-1657-C85C-CEB38E1D10AE}"/>
              </a:ext>
            </a:extLst>
          </p:cNvPr>
          <p:cNvSpPr/>
          <p:nvPr userDrawn="1"/>
        </p:nvSpPr>
        <p:spPr>
          <a:xfrm>
            <a:off x="4495800" y="0"/>
            <a:ext cx="4648201" cy="5143500"/>
          </a:xfrm>
          <a:prstGeom prst="rect">
            <a:avLst/>
          </a:prstGeom>
          <a:solidFill>
            <a:srgbClr val="EA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DA5FA607-2B11-8674-CB40-C0B46605D312}"/>
              </a:ext>
            </a:extLst>
          </p:cNvPr>
          <p:cNvSpPr>
            <a:spLocks noGrp="1"/>
          </p:cNvSpPr>
          <p:nvPr>
            <p:ph sz="half" idx="1"/>
          </p:nvPr>
        </p:nvSpPr>
        <p:spPr>
          <a:xfrm>
            <a:off x="273926" y="1107381"/>
            <a:ext cx="3867150" cy="3262312"/>
          </a:xfrm>
          <a:prstGeom prst="rect">
            <a:avLst/>
          </a:prstGeom>
        </p:spPr>
        <p:txBody>
          <a:bodyPr/>
          <a:lstStyle>
            <a:lvl1pPr>
              <a:defRPr>
                <a:solidFill>
                  <a:srgbClr val="143961"/>
                </a:solidFill>
                <a:latin typeface="+mn-lt"/>
              </a:defRPr>
            </a:lvl1pPr>
            <a:lvl2pPr>
              <a:defRPr>
                <a:solidFill>
                  <a:srgbClr val="143961"/>
                </a:solidFill>
                <a:latin typeface="+mn-lt"/>
              </a:defRPr>
            </a:lvl2pPr>
            <a:lvl3pPr>
              <a:defRPr>
                <a:solidFill>
                  <a:srgbClr val="143961"/>
                </a:solidFill>
                <a:latin typeface="+mn-lt"/>
              </a:defRPr>
            </a:lvl3pPr>
            <a:lvl4pPr>
              <a:defRPr>
                <a:solidFill>
                  <a:srgbClr val="143961"/>
                </a:solidFill>
                <a:latin typeface="+mn-lt"/>
              </a:defRPr>
            </a:lvl4pPr>
            <a:lvl5pPr>
              <a:defRPr>
                <a:solidFill>
                  <a:srgbClr val="14396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itle 1">
            <a:extLst>
              <a:ext uri="{FF2B5EF4-FFF2-40B4-BE49-F238E27FC236}">
                <a16:creationId xmlns:a16="http://schemas.microsoft.com/office/drawing/2014/main" id="{BFD3B398-96EE-C604-E50D-5C28F5A467A5}"/>
              </a:ext>
            </a:extLst>
          </p:cNvPr>
          <p:cNvSpPr>
            <a:spLocks noGrp="1"/>
          </p:cNvSpPr>
          <p:nvPr>
            <p:ph type="title"/>
          </p:nvPr>
        </p:nvSpPr>
        <p:spPr>
          <a:xfrm>
            <a:off x="273926" y="235224"/>
            <a:ext cx="4221874" cy="616661"/>
          </a:xfrm>
          <a:prstGeom prst="rect">
            <a:avLst/>
          </a:prstGeom>
        </p:spPr>
        <p:txBody>
          <a:bodyPr vert="horz" lIns="91440" tIns="45720" rIns="91440" bIns="45720" rtlCol="0" anchor="b">
            <a:noAutofit/>
          </a:bodyPr>
          <a:lstStyle>
            <a:lvl1pPr algn="l">
              <a:defRPr lang="en-GB" sz="2400" spc="-150">
                <a:solidFill>
                  <a:srgbClr val="14396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sp>
        <p:nvSpPr>
          <p:cNvPr id="6" name="Content Placeholder 2">
            <a:extLst>
              <a:ext uri="{FF2B5EF4-FFF2-40B4-BE49-F238E27FC236}">
                <a16:creationId xmlns:a16="http://schemas.microsoft.com/office/drawing/2014/main" id="{6BC85083-77D7-31AF-C831-47C3287AB294}"/>
              </a:ext>
            </a:extLst>
          </p:cNvPr>
          <p:cNvSpPr>
            <a:spLocks noGrp="1"/>
          </p:cNvSpPr>
          <p:nvPr>
            <p:ph sz="half" idx="10"/>
          </p:nvPr>
        </p:nvSpPr>
        <p:spPr>
          <a:xfrm>
            <a:off x="5034361" y="1114100"/>
            <a:ext cx="3867150" cy="3262312"/>
          </a:xfrm>
          <a:prstGeom prst="rect">
            <a:avLst/>
          </a:prstGeom>
        </p:spPr>
        <p:txBody>
          <a:bodyPr/>
          <a:lstStyle>
            <a:lvl1pPr>
              <a:defRPr sz="1800">
                <a:solidFill>
                  <a:srgbClr val="143961"/>
                </a:solidFill>
                <a:latin typeface="+mn-lt"/>
              </a:defRPr>
            </a:lvl1pPr>
            <a:lvl2pPr>
              <a:defRPr sz="1600">
                <a:solidFill>
                  <a:srgbClr val="143961"/>
                </a:solidFill>
                <a:latin typeface="+mn-lt"/>
              </a:defRPr>
            </a:lvl2pPr>
            <a:lvl3pPr>
              <a:defRPr sz="1400">
                <a:solidFill>
                  <a:srgbClr val="143961"/>
                </a:solidFill>
                <a:latin typeface="+mn-lt"/>
              </a:defRPr>
            </a:lvl3pPr>
            <a:lvl4pPr>
              <a:defRPr sz="1200">
                <a:solidFill>
                  <a:srgbClr val="143961"/>
                </a:solidFill>
                <a:latin typeface="+mn-lt"/>
              </a:defRPr>
            </a:lvl4pPr>
            <a:lvl5pPr>
              <a:defRPr sz="1200">
                <a:solidFill>
                  <a:srgbClr val="14396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1" name="Picture 10" descr="A blue text on a black background&#10;&#10;AI-generated content may be incorrect.">
            <a:extLst>
              <a:ext uri="{FF2B5EF4-FFF2-40B4-BE49-F238E27FC236}">
                <a16:creationId xmlns:a16="http://schemas.microsoft.com/office/drawing/2014/main" id="{32CA52D5-4880-481A-9544-FBA702D5187C}"/>
              </a:ext>
            </a:extLst>
          </p:cNvPr>
          <p:cNvPicPr>
            <a:picLocks noChangeAspect="1"/>
          </p:cNvPicPr>
          <p:nvPr userDrawn="1"/>
        </p:nvPicPr>
        <p:blipFill>
          <a:blip r:embed="rId2"/>
          <a:stretch>
            <a:fillRect/>
          </a:stretch>
        </p:blipFill>
        <p:spPr>
          <a:xfrm>
            <a:off x="8007350" y="235224"/>
            <a:ext cx="921574" cy="468160"/>
          </a:xfrm>
          <a:prstGeom prst="rect">
            <a:avLst/>
          </a:prstGeom>
        </p:spPr>
      </p:pic>
    </p:spTree>
    <p:extLst>
      <p:ext uri="{BB962C8B-B14F-4D97-AF65-F5344CB8AC3E}">
        <p14:creationId xmlns:p14="http://schemas.microsoft.com/office/powerpoint/2010/main" val="26105479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9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409ED2-40B8-1657-C85C-CEB38E1D10AE}"/>
              </a:ext>
            </a:extLst>
          </p:cNvPr>
          <p:cNvSpPr/>
          <p:nvPr userDrawn="1"/>
        </p:nvSpPr>
        <p:spPr>
          <a:xfrm>
            <a:off x="0" y="0"/>
            <a:ext cx="4648201" cy="5143500"/>
          </a:xfrm>
          <a:prstGeom prst="rect">
            <a:avLst/>
          </a:prstGeom>
          <a:solidFill>
            <a:srgbClr val="EAF4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2">
            <a:extLst>
              <a:ext uri="{FF2B5EF4-FFF2-40B4-BE49-F238E27FC236}">
                <a16:creationId xmlns:a16="http://schemas.microsoft.com/office/drawing/2014/main" id="{5EAFC6AB-003D-6D60-1574-65789DFE35E6}"/>
              </a:ext>
            </a:extLst>
          </p:cNvPr>
          <p:cNvSpPr>
            <a:spLocks noGrp="1"/>
          </p:cNvSpPr>
          <p:nvPr>
            <p:ph sz="half" idx="10"/>
          </p:nvPr>
        </p:nvSpPr>
        <p:spPr>
          <a:xfrm>
            <a:off x="5034361" y="1114100"/>
            <a:ext cx="3867150" cy="3262312"/>
          </a:xfrm>
          <a:prstGeom prst="rect">
            <a:avLst/>
          </a:prstGeom>
        </p:spPr>
        <p:txBody>
          <a:bodyPr/>
          <a:lstStyle>
            <a:lvl1pPr>
              <a:defRPr sz="1800">
                <a:solidFill>
                  <a:srgbClr val="143961"/>
                </a:solidFill>
                <a:latin typeface="+mn-lt"/>
              </a:defRPr>
            </a:lvl1pPr>
            <a:lvl2pPr>
              <a:defRPr sz="1600">
                <a:solidFill>
                  <a:srgbClr val="143961"/>
                </a:solidFill>
                <a:latin typeface="+mn-lt"/>
              </a:defRPr>
            </a:lvl2pPr>
            <a:lvl3pPr>
              <a:defRPr sz="1400">
                <a:solidFill>
                  <a:srgbClr val="143961"/>
                </a:solidFill>
                <a:latin typeface="+mn-lt"/>
              </a:defRPr>
            </a:lvl3pPr>
            <a:lvl4pPr>
              <a:defRPr sz="1200">
                <a:solidFill>
                  <a:srgbClr val="143961"/>
                </a:solidFill>
                <a:latin typeface="+mn-lt"/>
              </a:defRPr>
            </a:lvl4pPr>
            <a:lvl5pPr>
              <a:defRPr sz="1200">
                <a:solidFill>
                  <a:srgbClr val="14396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5" name="Picture 4" descr="A blue text on a black background&#10;&#10;AI-generated content may be incorrect.">
            <a:extLst>
              <a:ext uri="{FF2B5EF4-FFF2-40B4-BE49-F238E27FC236}">
                <a16:creationId xmlns:a16="http://schemas.microsoft.com/office/drawing/2014/main" id="{6583B8D7-8282-CF89-B8DF-EDA4DDE1FCDF}"/>
              </a:ext>
            </a:extLst>
          </p:cNvPr>
          <p:cNvPicPr>
            <a:picLocks noChangeAspect="1"/>
          </p:cNvPicPr>
          <p:nvPr userDrawn="1"/>
        </p:nvPicPr>
        <p:blipFill>
          <a:blip r:embed="rId2"/>
          <a:stretch>
            <a:fillRect/>
          </a:stretch>
        </p:blipFill>
        <p:spPr>
          <a:xfrm>
            <a:off x="8007350" y="235224"/>
            <a:ext cx="921574" cy="468160"/>
          </a:xfrm>
          <a:prstGeom prst="rect">
            <a:avLst/>
          </a:prstGeom>
        </p:spPr>
      </p:pic>
      <p:sp>
        <p:nvSpPr>
          <p:cNvPr id="7" name="Content Placeholder 2">
            <a:extLst>
              <a:ext uri="{FF2B5EF4-FFF2-40B4-BE49-F238E27FC236}">
                <a16:creationId xmlns:a16="http://schemas.microsoft.com/office/drawing/2014/main" id="{0FF3CEDF-EC32-C045-2893-6978DE331F5C}"/>
              </a:ext>
            </a:extLst>
          </p:cNvPr>
          <p:cNvSpPr>
            <a:spLocks noGrp="1"/>
          </p:cNvSpPr>
          <p:nvPr>
            <p:ph sz="half" idx="1"/>
          </p:nvPr>
        </p:nvSpPr>
        <p:spPr>
          <a:xfrm>
            <a:off x="273926" y="1107381"/>
            <a:ext cx="3867150" cy="3262312"/>
          </a:xfrm>
          <a:prstGeom prst="rect">
            <a:avLst/>
          </a:prstGeom>
        </p:spPr>
        <p:txBody>
          <a:bodyPr/>
          <a:lstStyle>
            <a:lvl1pPr>
              <a:defRPr>
                <a:solidFill>
                  <a:srgbClr val="143961"/>
                </a:solidFill>
                <a:latin typeface="+mn-lt"/>
              </a:defRPr>
            </a:lvl1pPr>
            <a:lvl2pPr>
              <a:defRPr>
                <a:solidFill>
                  <a:srgbClr val="143961"/>
                </a:solidFill>
                <a:latin typeface="+mn-lt"/>
              </a:defRPr>
            </a:lvl2pPr>
            <a:lvl3pPr>
              <a:defRPr>
                <a:solidFill>
                  <a:srgbClr val="143961"/>
                </a:solidFill>
                <a:latin typeface="+mn-lt"/>
              </a:defRPr>
            </a:lvl3pPr>
            <a:lvl4pPr>
              <a:defRPr>
                <a:solidFill>
                  <a:srgbClr val="143961"/>
                </a:solidFill>
                <a:latin typeface="+mn-lt"/>
              </a:defRPr>
            </a:lvl4pPr>
            <a:lvl5pPr>
              <a:defRPr>
                <a:solidFill>
                  <a:srgbClr val="14396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1">
            <a:extLst>
              <a:ext uri="{FF2B5EF4-FFF2-40B4-BE49-F238E27FC236}">
                <a16:creationId xmlns:a16="http://schemas.microsoft.com/office/drawing/2014/main" id="{3C07FDBA-265A-05B8-1011-DB78F81A0EE9}"/>
              </a:ext>
            </a:extLst>
          </p:cNvPr>
          <p:cNvSpPr>
            <a:spLocks noGrp="1"/>
          </p:cNvSpPr>
          <p:nvPr>
            <p:ph type="title"/>
          </p:nvPr>
        </p:nvSpPr>
        <p:spPr>
          <a:xfrm>
            <a:off x="273926" y="235224"/>
            <a:ext cx="4221874" cy="616661"/>
          </a:xfrm>
          <a:prstGeom prst="rect">
            <a:avLst/>
          </a:prstGeom>
        </p:spPr>
        <p:txBody>
          <a:bodyPr vert="horz" lIns="91440" tIns="45720" rIns="91440" bIns="45720" rtlCol="0" anchor="b">
            <a:noAutofit/>
          </a:bodyPr>
          <a:lstStyle>
            <a:lvl1pPr algn="l">
              <a:defRPr lang="en-GB" sz="2400" spc="-150">
                <a:solidFill>
                  <a:srgbClr val="14396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spTree>
    <p:extLst>
      <p:ext uri="{BB962C8B-B14F-4D97-AF65-F5344CB8AC3E}">
        <p14:creationId xmlns:p14="http://schemas.microsoft.com/office/powerpoint/2010/main" val="32373447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5_Title and Content">
    <p:bg>
      <p:bgPr>
        <a:solidFill>
          <a:srgbClr val="94C8F6"/>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16C78DC-185D-987A-9B6B-A77A3FA3B144}"/>
              </a:ext>
            </a:extLst>
          </p:cNvPr>
          <p:cNvSpPr>
            <a:spLocks noGrp="1"/>
          </p:cNvSpPr>
          <p:nvPr>
            <p:ph type="title"/>
          </p:nvPr>
        </p:nvSpPr>
        <p:spPr>
          <a:xfrm>
            <a:off x="273926" y="235224"/>
            <a:ext cx="7168274" cy="616661"/>
          </a:xfrm>
          <a:prstGeom prst="rect">
            <a:avLst/>
          </a:prstGeom>
        </p:spPr>
        <p:txBody>
          <a:bodyPr vert="horz" lIns="91440" tIns="45720" rIns="91440" bIns="45720" rtlCol="0" anchor="b">
            <a:noAutofit/>
          </a:bodyPr>
          <a:lstStyle>
            <a:lvl1pPr algn="l">
              <a:defRPr lang="en-GB" sz="3600">
                <a:solidFill>
                  <a:srgbClr val="14396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sp>
        <p:nvSpPr>
          <p:cNvPr id="5" name="Content Placeholder 2">
            <a:extLst>
              <a:ext uri="{FF2B5EF4-FFF2-40B4-BE49-F238E27FC236}">
                <a16:creationId xmlns:a16="http://schemas.microsoft.com/office/drawing/2014/main" id="{6E7A7DE7-BEDA-6AF7-92A1-D8CA843595A5}"/>
              </a:ext>
            </a:extLst>
          </p:cNvPr>
          <p:cNvSpPr>
            <a:spLocks noGrp="1"/>
          </p:cNvSpPr>
          <p:nvPr>
            <p:ph idx="1"/>
          </p:nvPr>
        </p:nvSpPr>
        <p:spPr>
          <a:xfrm>
            <a:off x="273926" y="1179951"/>
            <a:ext cx="7886700" cy="3262312"/>
          </a:xfrm>
          <a:prstGeom prst="rect">
            <a:avLst/>
          </a:prstGeom>
        </p:spPr>
        <p:txBody>
          <a:bodyPr/>
          <a:lstStyle>
            <a:lvl1pPr>
              <a:defRPr>
                <a:solidFill>
                  <a:srgbClr val="143961"/>
                </a:solidFill>
                <a:latin typeface="+mn-lt"/>
              </a:defRPr>
            </a:lvl1pPr>
            <a:lvl2pPr>
              <a:defRPr>
                <a:solidFill>
                  <a:srgbClr val="143961"/>
                </a:solidFill>
                <a:latin typeface="+mn-lt"/>
              </a:defRPr>
            </a:lvl2pPr>
            <a:lvl3pPr>
              <a:defRPr>
                <a:solidFill>
                  <a:srgbClr val="143961"/>
                </a:solidFill>
                <a:latin typeface="+mn-lt"/>
              </a:defRPr>
            </a:lvl3pPr>
            <a:lvl4pPr>
              <a:defRPr>
                <a:solidFill>
                  <a:srgbClr val="143961"/>
                </a:solidFill>
                <a:latin typeface="+mn-lt"/>
              </a:defRPr>
            </a:lvl4pPr>
            <a:lvl5pPr>
              <a:defRPr>
                <a:solidFill>
                  <a:srgbClr val="14396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 name="Picture 1" descr="A blue text on a black background&#10;&#10;AI-generated content may be incorrect.">
            <a:extLst>
              <a:ext uri="{FF2B5EF4-FFF2-40B4-BE49-F238E27FC236}">
                <a16:creationId xmlns:a16="http://schemas.microsoft.com/office/drawing/2014/main" id="{75E2E0E7-312A-85F9-3A4E-A8BB6232D711}"/>
              </a:ext>
            </a:extLst>
          </p:cNvPr>
          <p:cNvPicPr>
            <a:picLocks noChangeAspect="1"/>
          </p:cNvPicPr>
          <p:nvPr userDrawn="1"/>
        </p:nvPicPr>
        <p:blipFill>
          <a:blip r:embed="rId2"/>
          <a:stretch>
            <a:fillRect/>
          </a:stretch>
        </p:blipFill>
        <p:spPr>
          <a:xfrm>
            <a:off x="8007350" y="235224"/>
            <a:ext cx="921574" cy="468160"/>
          </a:xfrm>
          <a:prstGeom prst="rect">
            <a:avLst/>
          </a:prstGeom>
        </p:spPr>
      </p:pic>
    </p:spTree>
    <p:extLst>
      <p:ext uri="{BB962C8B-B14F-4D97-AF65-F5344CB8AC3E}">
        <p14:creationId xmlns:p14="http://schemas.microsoft.com/office/powerpoint/2010/main" val="16559355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3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409ED2-40B8-1657-C85C-CEB38E1D10AE}"/>
              </a:ext>
            </a:extLst>
          </p:cNvPr>
          <p:cNvSpPr/>
          <p:nvPr userDrawn="1"/>
        </p:nvSpPr>
        <p:spPr>
          <a:xfrm>
            <a:off x="4495800" y="0"/>
            <a:ext cx="4648201" cy="5143500"/>
          </a:xfrm>
          <a:prstGeom prst="rect">
            <a:avLst/>
          </a:prstGeom>
          <a:solidFill>
            <a:srgbClr val="94C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DA5FA607-2B11-8674-CB40-C0B46605D312}"/>
              </a:ext>
            </a:extLst>
          </p:cNvPr>
          <p:cNvSpPr>
            <a:spLocks noGrp="1"/>
          </p:cNvSpPr>
          <p:nvPr>
            <p:ph sz="half" idx="1"/>
          </p:nvPr>
        </p:nvSpPr>
        <p:spPr>
          <a:xfrm>
            <a:off x="273926" y="1107381"/>
            <a:ext cx="3867150" cy="3262312"/>
          </a:xfrm>
          <a:prstGeom prst="rect">
            <a:avLst/>
          </a:prstGeom>
        </p:spPr>
        <p:txBody>
          <a:bodyPr/>
          <a:lstStyle>
            <a:lvl1pPr>
              <a:defRPr>
                <a:solidFill>
                  <a:srgbClr val="143961"/>
                </a:solidFill>
                <a:latin typeface="+mn-lt"/>
              </a:defRPr>
            </a:lvl1pPr>
            <a:lvl2pPr>
              <a:defRPr>
                <a:solidFill>
                  <a:srgbClr val="143961"/>
                </a:solidFill>
                <a:latin typeface="+mn-lt"/>
              </a:defRPr>
            </a:lvl2pPr>
            <a:lvl3pPr>
              <a:defRPr>
                <a:solidFill>
                  <a:srgbClr val="143961"/>
                </a:solidFill>
                <a:latin typeface="+mn-lt"/>
              </a:defRPr>
            </a:lvl3pPr>
            <a:lvl4pPr>
              <a:defRPr>
                <a:solidFill>
                  <a:srgbClr val="143961"/>
                </a:solidFill>
                <a:latin typeface="+mn-lt"/>
              </a:defRPr>
            </a:lvl4pPr>
            <a:lvl5pPr>
              <a:defRPr>
                <a:solidFill>
                  <a:srgbClr val="14396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itle 1">
            <a:extLst>
              <a:ext uri="{FF2B5EF4-FFF2-40B4-BE49-F238E27FC236}">
                <a16:creationId xmlns:a16="http://schemas.microsoft.com/office/drawing/2014/main" id="{BFD3B398-96EE-C604-E50D-5C28F5A467A5}"/>
              </a:ext>
            </a:extLst>
          </p:cNvPr>
          <p:cNvSpPr>
            <a:spLocks noGrp="1"/>
          </p:cNvSpPr>
          <p:nvPr>
            <p:ph type="title"/>
          </p:nvPr>
        </p:nvSpPr>
        <p:spPr>
          <a:xfrm>
            <a:off x="273926" y="235224"/>
            <a:ext cx="4221874" cy="616661"/>
          </a:xfrm>
          <a:prstGeom prst="rect">
            <a:avLst/>
          </a:prstGeom>
        </p:spPr>
        <p:txBody>
          <a:bodyPr vert="horz" lIns="91440" tIns="45720" rIns="91440" bIns="45720" rtlCol="0" anchor="b">
            <a:noAutofit/>
          </a:bodyPr>
          <a:lstStyle>
            <a:lvl1pPr algn="l">
              <a:defRPr lang="en-GB" sz="2400" spc="-150">
                <a:solidFill>
                  <a:srgbClr val="14396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sp>
        <p:nvSpPr>
          <p:cNvPr id="6" name="Content Placeholder 2">
            <a:extLst>
              <a:ext uri="{FF2B5EF4-FFF2-40B4-BE49-F238E27FC236}">
                <a16:creationId xmlns:a16="http://schemas.microsoft.com/office/drawing/2014/main" id="{6BC85083-77D7-31AF-C831-47C3287AB294}"/>
              </a:ext>
            </a:extLst>
          </p:cNvPr>
          <p:cNvSpPr>
            <a:spLocks noGrp="1"/>
          </p:cNvSpPr>
          <p:nvPr>
            <p:ph sz="half" idx="10"/>
          </p:nvPr>
        </p:nvSpPr>
        <p:spPr>
          <a:xfrm>
            <a:off x="5034361" y="1114100"/>
            <a:ext cx="3867150" cy="3262312"/>
          </a:xfrm>
          <a:prstGeom prst="rect">
            <a:avLst/>
          </a:prstGeom>
        </p:spPr>
        <p:txBody>
          <a:bodyPr/>
          <a:lstStyle>
            <a:lvl1pPr>
              <a:defRPr sz="1800">
                <a:solidFill>
                  <a:srgbClr val="143961"/>
                </a:solidFill>
                <a:latin typeface="+mn-lt"/>
              </a:defRPr>
            </a:lvl1pPr>
            <a:lvl2pPr>
              <a:defRPr sz="1600">
                <a:solidFill>
                  <a:srgbClr val="143961"/>
                </a:solidFill>
                <a:latin typeface="+mn-lt"/>
              </a:defRPr>
            </a:lvl2pPr>
            <a:lvl3pPr>
              <a:defRPr sz="1400">
                <a:solidFill>
                  <a:srgbClr val="143961"/>
                </a:solidFill>
                <a:latin typeface="+mn-lt"/>
              </a:defRPr>
            </a:lvl3pPr>
            <a:lvl4pPr>
              <a:defRPr sz="1200">
                <a:solidFill>
                  <a:srgbClr val="143961"/>
                </a:solidFill>
                <a:latin typeface="+mn-lt"/>
              </a:defRPr>
            </a:lvl4pPr>
            <a:lvl5pPr>
              <a:defRPr sz="1200">
                <a:solidFill>
                  <a:srgbClr val="14396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1" name="Picture 10" descr="A blue text on a black background&#10;&#10;AI-generated content may be incorrect.">
            <a:extLst>
              <a:ext uri="{FF2B5EF4-FFF2-40B4-BE49-F238E27FC236}">
                <a16:creationId xmlns:a16="http://schemas.microsoft.com/office/drawing/2014/main" id="{32CA52D5-4880-481A-9544-FBA702D5187C}"/>
              </a:ext>
            </a:extLst>
          </p:cNvPr>
          <p:cNvPicPr>
            <a:picLocks noChangeAspect="1"/>
          </p:cNvPicPr>
          <p:nvPr userDrawn="1"/>
        </p:nvPicPr>
        <p:blipFill>
          <a:blip r:embed="rId2"/>
          <a:stretch>
            <a:fillRect/>
          </a:stretch>
        </p:blipFill>
        <p:spPr>
          <a:xfrm>
            <a:off x="8007350" y="235224"/>
            <a:ext cx="921574" cy="468160"/>
          </a:xfrm>
          <a:prstGeom prst="rect">
            <a:avLst/>
          </a:prstGeom>
        </p:spPr>
      </p:pic>
    </p:spTree>
    <p:extLst>
      <p:ext uri="{BB962C8B-B14F-4D97-AF65-F5344CB8AC3E}">
        <p14:creationId xmlns:p14="http://schemas.microsoft.com/office/powerpoint/2010/main" val="29311102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4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409ED2-40B8-1657-C85C-CEB38E1D10AE}"/>
              </a:ext>
            </a:extLst>
          </p:cNvPr>
          <p:cNvSpPr/>
          <p:nvPr userDrawn="1"/>
        </p:nvSpPr>
        <p:spPr>
          <a:xfrm>
            <a:off x="0" y="0"/>
            <a:ext cx="4648201" cy="5143500"/>
          </a:xfrm>
          <a:prstGeom prst="rect">
            <a:avLst/>
          </a:prstGeom>
          <a:solidFill>
            <a:srgbClr val="94C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2">
            <a:extLst>
              <a:ext uri="{FF2B5EF4-FFF2-40B4-BE49-F238E27FC236}">
                <a16:creationId xmlns:a16="http://schemas.microsoft.com/office/drawing/2014/main" id="{5EAFC6AB-003D-6D60-1574-65789DFE35E6}"/>
              </a:ext>
            </a:extLst>
          </p:cNvPr>
          <p:cNvSpPr>
            <a:spLocks noGrp="1"/>
          </p:cNvSpPr>
          <p:nvPr>
            <p:ph sz="half" idx="10"/>
          </p:nvPr>
        </p:nvSpPr>
        <p:spPr>
          <a:xfrm>
            <a:off x="5034361" y="1114100"/>
            <a:ext cx="3867150" cy="3262312"/>
          </a:xfrm>
          <a:prstGeom prst="rect">
            <a:avLst/>
          </a:prstGeom>
        </p:spPr>
        <p:txBody>
          <a:bodyPr/>
          <a:lstStyle>
            <a:lvl1pPr>
              <a:defRPr sz="1800">
                <a:solidFill>
                  <a:srgbClr val="143961"/>
                </a:solidFill>
                <a:latin typeface="+mn-lt"/>
              </a:defRPr>
            </a:lvl1pPr>
            <a:lvl2pPr>
              <a:defRPr sz="1600">
                <a:solidFill>
                  <a:srgbClr val="143961"/>
                </a:solidFill>
                <a:latin typeface="+mn-lt"/>
              </a:defRPr>
            </a:lvl2pPr>
            <a:lvl3pPr>
              <a:defRPr sz="1400">
                <a:solidFill>
                  <a:srgbClr val="143961"/>
                </a:solidFill>
                <a:latin typeface="+mn-lt"/>
              </a:defRPr>
            </a:lvl3pPr>
            <a:lvl4pPr>
              <a:defRPr sz="1200">
                <a:solidFill>
                  <a:srgbClr val="143961"/>
                </a:solidFill>
                <a:latin typeface="+mn-lt"/>
              </a:defRPr>
            </a:lvl4pPr>
            <a:lvl5pPr>
              <a:defRPr sz="1200">
                <a:solidFill>
                  <a:srgbClr val="14396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5" name="Picture 4" descr="A blue text on a black background&#10;&#10;AI-generated content may be incorrect.">
            <a:extLst>
              <a:ext uri="{FF2B5EF4-FFF2-40B4-BE49-F238E27FC236}">
                <a16:creationId xmlns:a16="http://schemas.microsoft.com/office/drawing/2014/main" id="{6583B8D7-8282-CF89-B8DF-EDA4DDE1FCDF}"/>
              </a:ext>
            </a:extLst>
          </p:cNvPr>
          <p:cNvPicPr>
            <a:picLocks noChangeAspect="1"/>
          </p:cNvPicPr>
          <p:nvPr userDrawn="1"/>
        </p:nvPicPr>
        <p:blipFill>
          <a:blip r:embed="rId2"/>
          <a:stretch>
            <a:fillRect/>
          </a:stretch>
        </p:blipFill>
        <p:spPr>
          <a:xfrm>
            <a:off x="8007350" y="235224"/>
            <a:ext cx="921574" cy="468160"/>
          </a:xfrm>
          <a:prstGeom prst="rect">
            <a:avLst/>
          </a:prstGeom>
        </p:spPr>
      </p:pic>
      <p:sp>
        <p:nvSpPr>
          <p:cNvPr id="7" name="Content Placeholder 2">
            <a:extLst>
              <a:ext uri="{FF2B5EF4-FFF2-40B4-BE49-F238E27FC236}">
                <a16:creationId xmlns:a16="http://schemas.microsoft.com/office/drawing/2014/main" id="{0FF3CEDF-EC32-C045-2893-6978DE331F5C}"/>
              </a:ext>
            </a:extLst>
          </p:cNvPr>
          <p:cNvSpPr>
            <a:spLocks noGrp="1"/>
          </p:cNvSpPr>
          <p:nvPr>
            <p:ph sz="half" idx="1"/>
          </p:nvPr>
        </p:nvSpPr>
        <p:spPr>
          <a:xfrm>
            <a:off x="273926" y="1107381"/>
            <a:ext cx="3867150" cy="3262312"/>
          </a:xfrm>
          <a:prstGeom prst="rect">
            <a:avLst/>
          </a:prstGeom>
        </p:spPr>
        <p:txBody>
          <a:bodyPr/>
          <a:lstStyle>
            <a:lvl1pPr>
              <a:defRPr>
                <a:solidFill>
                  <a:srgbClr val="143961"/>
                </a:solidFill>
                <a:latin typeface="+mn-lt"/>
              </a:defRPr>
            </a:lvl1pPr>
            <a:lvl2pPr>
              <a:defRPr>
                <a:solidFill>
                  <a:srgbClr val="143961"/>
                </a:solidFill>
                <a:latin typeface="+mn-lt"/>
              </a:defRPr>
            </a:lvl2pPr>
            <a:lvl3pPr>
              <a:defRPr>
                <a:solidFill>
                  <a:srgbClr val="143961"/>
                </a:solidFill>
                <a:latin typeface="+mn-lt"/>
              </a:defRPr>
            </a:lvl3pPr>
            <a:lvl4pPr>
              <a:defRPr>
                <a:solidFill>
                  <a:srgbClr val="143961"/>
                </a:solidFill>
                <a:latin typeface="+mn-lt"/>
              </a:defRPr>
            </a:lvl4pPr>
            <a:lvl5pPr>
              <a:defRPr>
                <a:solidFill>
                  <a:srgbClr val="14396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1">
            <a:extLst>
              <a:ext uri="{FF2B5EF4-FFF2-40B4-BE49-F238E27FC236}">
                <a16:creationId xmlns:a16="http://schemas.microsoft.com/office/drawing/2014/main" id="{3C07FDBA-265A-05B8-1011-DB78F81A0EE9}"/>
              </a:ext>
            </a:extLst>
          </p:cNvPr>
          <p:cNvSpPr>
            <a:spLocks noGrp="1"/>
          </p:cNvSpPr>
          <p:nvPr>
            <p:ph type="title"/>
          </p:nvPr>
        </p:nvSpPr>
        <p:spPr>
          <a:xfrm>
            <a:off x="273926" y="235224"/>
            <a:ext cx="4221874" cy="616661"/>
          </a:xfrm>
          <a:prstGeom prst="rect">
            <a:avLst/>
          </a:prstGeom>
        </p:spPr>
        <p:txBody>
          <a:bodyPr vert="horz" lIns="91440" tIns="45720" rIns="91440" bIns="45720" rtlCol="0" anchor="b">
            <a:noAutofit/>
          </a:bodyPr>
          <a:lstStyle>
            <a:lvl1pPr algn="l">
              <a:defRPr lang="en-GB" sz="2400" spc="-150">
                <a:solidFill>
                  <a:srgbClr val="14396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spTree>
    <p:extLst>
      <p:ext uri="{BB962C8B-B14F-4D97-AF65-F5344CB8AC3E}">
        <p14:creationId xmlns:p14="http://schemas.microsoft.com/office/powerpoint/2010/main" val="11161877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3_Title and Content">
    <p:bg>
      <p:bgPr>
        <a:solidFill>
          <a:srgbClr val="143961"/>
        </a:solid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0A2A0F77-46D1-AC67-2D89-7991D03E5787}"/>
              </a:ext>
            </a:extLst>
          </p:cNvPr>
          <p:cNvSpPr>
            <a:spLocks noGrp="1"/>
          </p:cNvSpPr>
          <p:nvPr>
            <p:ph idx="1"/>
          </p:nvPr>
        </p:nvSpPr>
        <p:spPr>
          <a:xfrm>
            <a:off x="273926" y="1179951"/>
            <a:ext cx="7886700" cy="3262312"/>
          </a:xfrm>
          <a:prstGeom prst="rect">
            <a:avLst/>
          </a:prstGeo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1">
            <a:extLst>
              <a:ext uri="{FF2B5EF4-FFF2-40B4-BE49-F238E27FC236}">
                <a16:creationId xmlns:a16="http://schemas.microsoft.com/office/drawing/2014/main" id="{1F40239B-F293-8F19-D973-A899E2F3D160}"/>
              </a:ext>
            </a:extLst>
          </p:cNvPr>
          <p:cNvSpPr>
            <a:spLocks noGrp="1"/>
          </p:cNvSpPr>
          <p:nvPr>
            <p:ph type="title"/>
          </p:nvPr>
        </p:nvSpPr>
        <p:spPr>
          <a:xfrm>
            <a:off x="273926" y="235224"/>
            <a:ext cx="7168274" cy="616661"/>
          </a:xfrm>
          <a:prstGeom prst="rect">
            <a:avLst/>
          </a:prstGeom>
        </p:spPr>
        <p:txBody>
          <a:bodyPr vert="horz" lIns="91440" tIns="45720" rIns="91440" bIns="45720" rtlCol="0" anchor="b">
            <a:noAutofit/>
          </a:bodyPr>
          <a:lstStyle>
            <a:lvl1pPr algn="l">
              <a:defRPr lang="en-GB" sz="3600" spc="-150">
                <a:solidFill>
                  <a:schemeClr val="bg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pic>
        <p:nvPicPr>
          <p:cNvPr id="10" name="Picture 9" descr="A black and white logo&#10;&#10;Description automatically generated">
            <a:extLst>
              <a:ext uri="{FF2B5EF4-FFF2-40B4-BE49-F238E27FC236}">
                <a16:creationId xmlns:a16="http://schemas.microsoft.com/office/drawing/2014/main" id="{8FDDB89F-B31A-139D-0C58-774C65A980E6}"/>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7723253" y="269299"/>
            <a:ext cx="1146821" cy="582585"/>
          </a:xfrm>
          <a:prstGeom prst="rect">
            <a:avLst/>
          </a:prstGeom>
        </p:spPr>
      </p:pic>
    </p:spTree>
    <p:extLst>
      <p:ext uri="{BB962C8B-B14F-4D97-AF65-F5344CB8AC3E}">
        <p14:creationId xmlns:p14="http://schemas.microsoft.com/office/powerpoint/2010/main" val="6172404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409ED2-40B8-1657-C85C-CEB38E1D10AE}"/>
              </a:ext>
            </a:extLst>
          </p:cNvPr>
          <p:cNvSpPr/>
          <p:nvPr userDrawn="1"/>
        </p:nvSpPr>
        <p:spPr>
          <a:xfrm>
            <a:off x="4495800" y="0"/>
            <a:ext cx="4648201" cy="5143500"/>
          </a:xfrm>
          <a:prstGeom prst="rect">
            <a:avLst/>
          </a:prstGeom>
          <a:solidFill>
            <a:srgbClr val="1439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black and white logo&#10;&#10;Description automatically generated">
            <a:extLst>
              <a:ext uri="{FF2B5EF4-FFF2-40B4-BE49-F238E27FC236}">
                <a16:creationId xmlns:a16="http://schemas.microsoft.com/office/drawing/2014/main" id="{7B9B2426-DC49-2DF5-8A96-2B75252F20DD}"/>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015575" y="235225"/>
            <a:ext cx="921575" cy="468160"/>
          </a:xfrm>
          <a:prstGeom prst="rect">
            <a:avLst/>
          </a:prstGeom>
        </p:spPr>
      </p:pic>
      <p:sp>
        <p:nvSpPr>
          <p:cNvPr id="2" name="Content Placeholder 2">
            <a:extLst>
              <a:ext uri="{FF2B5EF4-FFF2-40B4-BE49-F238E27FC236}">
                <a16:creationId xmlns:a16="http://schemas.microsoft.com/office/drawing/2014/main" id="{8FD869FD-55C5-6744-4D81-C63D92FB8CAF}"/>
              </a:ext>
            </a:extLst>
          </p:cNvPr>
          <p:cNvSpPr>
            <a:spLocks noGrp="1"/>
          </p:cNvSpPr>
          <p:nvPr>
            <p:ph sz="half" idx="1"/>
          </p:nvPr>
        </p:nvSpPr>
        <p:spPr>
          <a:xfrm>
            <a:off x="273926" y="1107381"/>
            <a:ext cx="3867150" cy="3262312"/>
          </a:xfrm>
          <a:prstGeom prst="rect">
            <a:avLst/>
          </a:prstGeom>
        </p:spPr>
        <p:txBody>
          <a:bodyPr/>
          <a:lstStyle>
            <a:lvl1pPr>
              <a:defRPr>
                <a:solidFill>
                  <a:srgbClr val="143961"/>
                </a:solidFill>
                <a:latin typeface="+mn-lt"/>
              </a:defRPr>
            </a:lvl1pPr>
            <a:lvl2pPr>
              <a:defRPr>
                <a:solidFill>
                  <a:srgbClr val="143961"/>
                </a:solidFill>
                <a:latin typeface="+mn-lt"/>
              </a:defRPr>
            </a:lvl2pPr>
            <a:lvl3pPr>
              <a:defRPr>
                <a:solidFill>
                  <a:srgbClr val="143961"/>
                </a:solidFill>
                <a:latin typeface="+mn-lt"/>
              </a:defRPr>
            </a:lvl3pPr>
            <a:lvl4pPr>
              <a:defRPr>
                <a:solidFill>
                  <a:srgbClr val="143961"/>
                </a:solidFill>
                <a:latin typeface="+mn-lt"/>
              </a:defRPr>
            </a:lvl4pPr>
            <a:lvl5pPr>
              <a:defRPr>
                <a:solidFill>
                  <a:srgbClr val="14396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itle 1">
            <a:extLst>
              <a:ext uri="{FF2B5EF4-FFF2-40B4-BE49-F238E27FC236}">
                <a16:creationId xmlns:a16="http://schemas.microsoft.com/office/drawing/2014/main" id="{326362E4-7B33-BDB8-1DFB-7B2C79D06761}"/>
              </a:ext>
            </a:extLst>
          </p:cNvPr>
          <p:cNvSpPr>
            <a:spLocks noGrp="1"/>
          </p:cNvSpPr>
          <p:nvPr>
            <p:ph type="title"/>
          </p:nvPr>
        </p:nvSpPr>
        <p:spPr>
          <a:xfrm>
            <a:off x="273926" y="235224"/>
            <a:ext cx="4221874" cy="616661"/>
          </a:xfrm>
          <a:prstGeom prst="rect">
            <a:avLst/>
          </a:prstGeom>
        </p:spPr>
        <p:txBody>
          <a:bodyPr vert="horz" lIns="91440" tIns="45720" rIns="91440" bIns="45720" rtlCol="0" anchor="b">
            <a:noAutofit/>
          </a:bodyPr>
          <a:lstStyle>
            <a:lvl1pPr algn="l">
              <a:defRPr lang="en-GB" sz="2400" spc="-150">
                <a:solidFill>
                  <a:srgbClr val="14396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sp>
        <p:nvSpPr>
          <p:cNvPr id="4" name="Content Placeholder 2">
            <a:extLst>
              <a:ext uri="{FF2B5EF4-FFF2-40B4-BE49-F238E27FC236}">
                <a16:creationId xmlns:a16="http://schemas.microsoft.com/office/drawing/2014/main" id="{8E5CA3F4-164A-27B3-8839-6EB483B22E6D}"/>
              </a:ext>
            </a:extLst>
          </p:cNvPr>
          <p:cNvSpPr>
            <a:spLocks noGrp="1"/>
          </p:cNvSpPr>
          <p:nvPr>
            <p:ph sz="half" idx="10"/>
          </p:nvPr>
        </p:nvSpPr>
        <p:spPr>
          <a:xfrm>
            <a:off x="5034361" y="1114100"/>
            <a:ext cx="3867150" cy="3262312"/>
          </a:xfrm>
          <a:prstGeom prst="rect">
            <a:avLst/>
          </a:prstGeom>
        </p:spPr>
        <p:txBody>
          <a:bodyPr/>
          <a:lstStyle>
            <a:lvl1pPr>
              <a:defRPr sz="1800">
                <a:solidFill>
                  <a:schemeClr val="bg1"/>
                </a:solidFill>
                <a:latin typeface="+mn-lt"/>
              </a:defRPr>
            </a:lvl1pPr>
            <a:lvl2pPr>
              <a:defRPr sz="1600">
                <a:solidFill>
                  <a:schemeClr val="bg1"/>
                </a:solidFill>
                <a:latin typeface="+mn-lt"/>
              </a:defRPr>
            </a:lvl2pPr>
            <a:lvl3pPr>
              <a:defRPr sz="1400">
                <a:solidFill>
                  <a:schemeClr val="bg1"/>
                </a:solidFill>
                <a:latin typeface="+mn-lt"/>
              </a:defRPr>
            </a:lvl3pPr>
            <a:lvl4pPr>
              <a:defRPr sz="1200">
                <a:solidFill>
                  <a:schemeClr val="bg1"/>
                </a:solidFill>
                <a:latin typeface="+mn-lt"/>
              </a:defRPr>
            </a:lvl4pPr>
            <a:lvl5pPr>
              <a:defRPr sz="1200">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5832565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409ED2-40B8-1657-C85C-CEB38E1D10AE}"/>
              </a:ext>
            </a:extLst>
          </p:cNvPr>
          <p:cNvSpPr/>
          <p:nvPr userDrawn="1"/>
        </p:nvSpPr>
        <p:spPr>
          <a:xfrm>
            <a:off x="0" y="0"/>
            <a:ext cx="4648201" cy="5143500"/>
          </a:xfrm>
          <a:prstGeom prst="rect">
            <a:avLst/>
          </a:prstGeom>
          <a:solidFill>
            <a:srgbClr val="1439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2">
            <a:extLst>
              <a:ext uri="{FF2B5EF4-FFF2-40B4-BE49-F238E27FC236}">
                <a16:creationId xmlns:a16="http://schemas.microsoft.com/office/drawing/2014/main" id="{936BB018-D0D3-F9CD-398B-D750E799E1EF}"/>
              </a:ext>
            </a:extLst>
          </p:cNvPr>
          <p:cNvSpPr>
            <a:spLocks noGrp="1"/>
          </p:cNvSpPr>
          <p:nvPr>
            <p:ph sz="half" idx="1"/>
          </p:nvPr>
        </p:nvSpPr>
        <p:spPr>
          <a:xfrm>
            <a:off x="273926" y="1107381"/>
            <a:ext cx="3867150" cy="3262312"/>
          </a:xfrm>
          <a:prstGeom prst="rect">
            <a:avLst/>
          </a:prstGeo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1">
            <a:extLst>
              <a:ext uri="{FF2B5EF4-FFF2-40B4-BE49-F238E27FC236}">
                <a16:creationId xmlns:a16="http://schemas.microsoft.com/office/drawing/2014/main" id="{C3C6EC99-BD6A-381E-FD44-44CC685B104E}"/>
              </a:ext>
            </a:extLst>
          </p:cNvPr>
          <p:cNvSpPr>
            <a:spLocks noGrp="1"/>
          </p:cNvSpPr>
          <p:nvPr>
            <p:ph type="title"/>
          </p:nvPr>
        </p:nvSpPr>
        <p:spPr>
          <a:xfrm>
            <a:off x="273926" y="235224"/>
            <a:ext cx="4221874" cy="616661"/>
          </a:xfrm>
          <a:prstGeom prst="rect">
            <a:avLst/>
          </a:prstGeom>
        </p:spPr>
        <p:txBody>
          <a:bodyPr vert="horz" lIns="91440" tIns="45720" rIns="91440" bIns="45720" rtlCol="0" anchor="b">
            <a:noAutofit/>
          </a:bodyPr>
          <a:lstStyle>
            <a:lvl1pPr algn="l">
              <a:defRPr lang="en-GB" sz="2400" spc="-150">
                <a:solidFill>
                  <a:schemeClr val="bg1"/>
                </a:solidFill>
                <a:latin typeface="Poppins SemiBold" panose="00000700000000000000" pitchFamily="2" charset="0"/>
                <a:cs typeface="Poppins SemiBold" panose="00000700000000000000" pitchFamily="2" charset="0"/>
              </a:defRPr>
            </a:lvl1pPr>
          </a:lstStyle>
          <a:p>
            <a:pPr lvl="0" algn="ctr"/>
            <a:r>
              <a:rPr lang="en-US" dirty="0"/>
              <a:t>Click to edit Master title style</a:t>
            </a:r>
            <a:endParaRPr lang="en-GB" dirty="0"/>
          </a:p>
        </p:txBody>
      </p:sp>
      <p:sp>
        <p:nvSpPr>
          <p:cNvPr id="3" name="Content Placeholder 2">
            <a:extLst>
              <a:ext uri="{FF2B5EF4-FFF2-40B4-BE49-F238E27FC236}">
                <a16:creationId xmlns:a16="http://schemas.microsoft.com/office/drawing/2014/main" id="{0839D3A9-C641-A164-7732-73949F85DBC7}"/>
              </a:ext>
            </a:extLst>
          </p:cNvPr>
          <p:cNvSpPr>
            <a:spLocks noGrp="1"/>
          </p:cNvSpPr>
          <p:nvPr>
            <p:ph sz="half" idx="10"/>
          </p:nvPr>
        </p:nvSpPr>
        <p:spPr>
          <a:xfrm>
            <a:off x="5034361" y="1114100"/>
            <a:ext cx="3867150" cy="3262312"/>
          </a:xfrm>
          <a:prstGeom prst="rect">
            <a:avLst/>
          </a:prstGeom>
        </p:spPr>
        <p:txBody>
          <a:bodyPr/>
          <a:lstStyle>
            <a:lvl1pPr>
              <a:defRPr sz="1800">
                <a:solidFill>
                  <a:srgbClr val="143961"/>
                </a:solidFill>
                <a:latin typeface="+mn-lt"/>
              </a:defRPr>
            </a:lvl1pPr>
            <a:lvl2pPr>
              <a:defRPr sz="1600">
                <a:solidFill>
                  <a:srgbClr val="143961"/>
                </a:solidFill>
                <a:latin typeface="+mn-lt"/>
              </a:defRPr>
            </a:lvl2pPr>
            <a:lvl3pPr>
              <a:defRPr sz="1400">
                <a:solidFill>
                  <a:srgbClr val="143961"/>
                </a:solidFill>
                <a:latin typeface="+mn-lt"/>
              </a:defRPr>
            </a:lvl3pPr>
            <a:lvl4pPr>
              <a:defRPr sz="1200">
                <a:solidFill>
                  <a:srgbClr val="143961"/>
                </a:solidFill>
                <a:latin typeface="+mn-lt"/>
              </a:defRPr>
            </a:lvl4pPr>
            <a:lvl5pPr>
              <a:defRPr sz="1200">
                <a:solidFill>
                  <a:srgbClr val="14396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4" name="Picture 3" descr="A blue text on a black background&#10;&#10;AI-generated content may be incorrect.">
            <a:extLst>
              <a:ext uri="{FF2B5EF4-FFF2-40B4-BE49-F238E27FC236}">
                <a16:creationId xmlns:a16="http://schemas.microsoft.com/office/drawing/2014/main" id="{763F263F-4F16-3CF5-C8C9-A76E7062C5AF}"/>
              </a:ext>
            </a:extLst>
          </p:cNvPr>
          <p:cNvPicPr>
            <a:picLocks noChangeAspect="1"/>
          </p:cNvPicPr>
          <p:nvPr userDrawn="1"/>
        </p:nvPicPr>
        <p:blipFill>
          <a:blip r:embed="rId2"/>
          <a:stretch>
            <a:fillRect/>
          </a:stretch>
        </p:blipFill>
        <p:spPr>
          <a:xfrm>
            <a:off x="8007350" y="235224"/>
            <a:ext cx="921574" cy="468160"/>
          </a:xfrm>
          <a:prstGeom prst="rect">
            <a:avLst/>
          </a:prstGeom>
        </p:spPr>
      </p:pic>
    </p:spTree>
    <p:extLst>
      <p:ext uri="{BB962C8B-B14F-4D97-AF65-F5344CB8AC3E}">
        <p14:creationId xmlns:p14="http://schemas.microsoft.com/office/powerpoint/2010/main" val="39047672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28A3A-EB03-1438-BAE6-501A0BB7FBD3}"/>
              </a:ext>
            </a:extLst>
          </p:cNvPr>
          <p:cNvSpPr>
            <a:spLocks noGrp="1"/>
          </p:cNvSpPr>
          <p:nvPr>
            <p:ph type="ctrTitle"/>
          </p:nvPr>
        </p:nvSpPr>
        <p:spPr>
          <a:xfrm>
            <a:off x="1143000" y="841375"/>
            <a:ext cx="6858000" cy="17907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8C54A5A-54CA-C7AC-9B83-B896E9B733E4}"/>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Tree>
    <p:extLst>
      <p:ext uri="{BB962C8B-B14F-4D97-AF65-F5344CB8AC3E}">
        <p14:creationId xmlns:p14="http://schemas.microsoft.com/office/powerpoint/2010/main" val="3673644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theme" Target="../theme/theme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730E6E-1868-4FFC-AAA0-27613BFDB683}"/>
              </a:ext>
            </a:extLst>
          </p:cNvPr>
          <p:cNvSpPr>
            <a:spLocks noGrp="1"/>
          </p:cNvSpPr>
          <p:nvPr>
            <p:ph type="title"/>
          </p:nvPr>
        </p:nvSpPr>
        <p:spPr>
          <a:xfrm>
            <a:off x="628650" y="1651972"/>
            <a:ext cx="7886700" cy="1839556"/>
          </a:xfrm>
          <a:prstGeom prst="rect">
            <a:avLst/>
          </a:prstGeom>
        </p:spPr>
        <p:txBody>
          <a:bodyPr vert="horz" lIns="91440" tIns="45720" rIns="91440" bIns="45720" rtlCol="0" anchor="b">
            <a:noAutofit/>
          </a:bodyPr>
          <a:lstStyle/>
          <a:p>
            <a:pPr lvl="0"/>
            <a:r>
              <a:rPr lang="en-US" dirty="0"/>
              <a:t>Breathe Right</a:t>
            </a:r>
            <a:br>
              <a:rPr lang="en-US" dirty="0"/>
            </a:br>
            <a:r>
              <a:rPr lang="en-US" dirty="0"/>
              <a:t>Header Pages</a:t>
            </a:r>
            <a:endParaRPr lang="en-GB" dirty="0"/>
          </a:p>
        </p:txBody>
      </p:sp>
    </p:spTree>
    <p:extLst>
      <p:ext uri="{BB962C8B-B14F-4D97-AF65-F5344CB8AC3E}">
        <p14:creationId xmlns:p14="http://schemas.microsoft.com/office/powerpoint/2010/main" val="2099782006"/>
      </p:ext>
    </p:extLst>
  </p:cSld>
  <p:clrMap bg1="lt1" tx1="dk1" bg2="lt2" tx2="dk2" accent1="accent1" accent2="accent2" accent3="accent3" accent4="accent4" accent5="accent5" accent6="accent6" hlink="hlink" folHlink="folHlink"/>
  <p:sldLayoutIdLst>
    <p:sldLayoutId id="2147484156" r:id="rId1"/>
    <p:sldLayoutId id="2147484095" r:id="rId2"/>
    <p:sldLayoutId id="2147484157" r:id="rId3"/>
    <p:sldLayoutId id="2147484158" r:id="rId4"/>
    <p:sldLayoutId id="2147484204" r:id="rId5"/>
    <p:sldLayoutId id="2147484094" r:id="rId6"/>
    <p:sldLayoutId id="2147484211" r:id="rId7"/>
    <p:sldLayoutId id="2147484212" r:id="rId8"/>
    <p:sldLayoutId id="2147484213" r:id="rId9"/>
    <p:sldLayoutId id="2147484214" r:id="rId10"/>
    <p:sldLayoutId id="2147484215" r:id="rId11"/>
    <p:sldLayoutId id="2147484216" r:id="rId12"/>
  </p:sldLayoutIdLst>
  <p:txStyles>
    <p:titleStyle>
      <a:lvl1pPr algn="ctr" defTabSz="914400" rtl="0" eaLnBrk="1" latinLnBrk="0" hangingPunct="1">
        <a:lnSpc>
          <a:spcPct val="90000"/>
        </a:lnSpc>
        <a:spcBef>
          <a:spcPct val="0"/>
        </a:spcBef>
        <a:buNone/>
        <a:defRPr lang="en-GB" sz="5400" b="0" kern="1200" spc="-300" dirty="0">
          <a:solidFill>
            <a:srgbClr val="041E4B"/>
          </a:solidFill>
          <a:latin typeface="+mj-lt"/>
          <a:ea typeface="+mn-ea"/>
          <a:cs typeface="Poppins ExtraBold" panose="00000900000000000000" pitchFamily="2"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CA91F10-693C-FC9D-525C-C3A15A7FECCC}"/>
              </a:ext>
            </a:extLst>
          </p:cNvPr>
          <p:cNvSpPr>
            <a:spLocks noGrp="1"/>
          </p:cNvSpPr>
          <p:nvPr>
            <p:ph type="title"/>
          </p:nvPr>
        </p:nvSpPr>
        <p:spPr>
          <a:xfrm>
            <a:off x="628650" y="1651972"/>
            <a:ext cx="7886700" cy="1839556"/>
          </a:xfrm>
          <a:prstGeom prst="rect">
            <a:avLst/>
          </a:prstGeom>
        </p:spPr>
        <p:txBody>
          <a:bodyPr vert="horz" lIns="91440" tIns="45720" rIns="91440" bIns="45720" rtlCol="0" anchor="b">
            <a:noAutofit/>
          </a:bodyPr>
          <a:lstStyle/>
          <a:p>
            <a:pPr lvl="0" algn="ctr"/>
            <a:r>
              <a:rPr lang="en-US" dirty="0"/>
              <a:t>Breathe Right</a:t>
            </a:r>
            <a:br>
              <a:rPr lang="en-US" dirty="0"/>
            </a:br>
            <a:r>
              <a:rPr lang="en-US" dirty="0"/>
              <a:t>Content pages</a:t>
            </a:r>
            <a:endParaRPr lang="en-GB" dirty="0"/>
          </a:p>
        </p:txBody>
      </p:sp>
    </p:spTree>
    <p:extLst>
      <p:ext uri="{BB962C8B-B14F-4D97-AF65-F5344CB8AC3E}">
        <p14:creationId xmlns:p14="http://schemas.microsoft.com/office/powerpoint/2010/main" val="1235850593"/>
      </p:ext>
    </p:extLst>
  </p:cSld>
  <p:clrMap bg1="lt1" tx1="dk1" bg2="lt2" tx2="dk2" accent1="accent1" accent2="accent2" accent3="accent3" accent4="accent4" accent5="accent5" accent6="accent6" hlink="hlink" folHlink="folHlink"/>
  <p:sldLayoutIdLst>
    <p:sldLayoutId id="2147484066" r:id="rId1"/>
    <p:sldLayoutId id="2147484101" r:id="rId2"/>
    <p:sldLayoutId id="2147484102" r:id="rId3"/>
    <p:sldLayoutId id="2147484092" r:id="rId4"/>
    <p:sldLayoutId id="2147484206" r:id="rId5"/>
    <p:sldLayoutId id="2147484207" r:id="rId6"/>
    <p:sldLayoutId id="2147484205" r:id="rId7"/>
    <p:sldLayoutId id="2147484099" r:id="rId8"/>
    <p:sldLayoutId id="2147484100" r:id="rId9"/>
    <p:sldLayoutId id="2147484093" r:id="rId10"/>
    <p:sldLayoutId id="2147484097" r:id="rId11"/>
    <p:sldLayoutId id="2147484098" r:id="rId12"/>
    <p:sldLayoutId id="2147484147" r:id="rId13"/>
    <p:sldLayoutId id="2147484149" r:id="rId14"/>
    <p:sldLayoutId id="2147484150" r:id="rId15"/>
    <p:sldLayoutId id="2147484151" r:id="rId16"/>
    <p:sldLayoutId id="2147484152" r:id="rId17"/>
    <p:sldLayoutId id="2147484208" r:id="rId18"/>
    <p:sldLayoutId id="2147484209" r:id="rId19"/>
    <p:sldLayoutId id="2147484210" r:id="rId20"/>
    <p:sldLayoutId id="2147484153" r:id="rId21"/>
    <p:sldLayoutId id="2147484154" r:id="rId22"/>
    <p:sldLayoutId id="2147484155" r:id="rId23"/>
  </p:sldLayoutIdLst>
  <p:txStyles>
    <p:titleStyle>
      <a:lvl1pPr algn="l" defTabSz="914400" rtl="0" eaLnBrk="1" latinLnBrk="0" hangingPunct="1">
        <a:lnSpc>
          <a:spcPct val="90000"/>
        </a:lnSpc>
        <a:spcBef>
          <a:spcPct val="0"/>
        </a:spcBef>
        <a:buNone/>
        <a:defRPr lang="en-GB" sz="5400" b="0" kern="1200" spc="-300" dirty="0">
          <a:solidFill>
            <a:srgbClr val="143961"/>
          </a:solidFill>
          <a:latin typeface="+mj-lt"/>
          <a:ea typeface="+mn-ea"/>
          <a:cs typeface="Poppins ExtraBold" panose="00000900000000000000" pitchFamily="2"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CA91F10-693C-FC9D-525C-C3A15A7FECCC}"/>
              </a:ext>
            </a:extLst>
          </p:cNvPr>
          <p:cNvSpPr>
            <a:spLocks noGrp="1"/>
          </p:cNvSpPr>
          <p:nvPr>
            <p:ph type="title"/>
          </p:nvPr>
        </p:nvSpPr>
        <p:spPr>
          <a:xfrm>
            <a:off x="628650" y="1651972"/>
            <a:ext cx="7886700" cy="1839556"/>
          </a:xfrm>
          <a:prstGeom prst="rect">
            <a:avLst/>
          </a:prstGeom>
        </p:spPr>
        <p:txBody>
          <a:bodyPr vert="horz" lIns="91440" tIns="45720" rIns="91440" bIns="45720" rtlCol="0" anchor="b">
            <a:noAutofit/>
          </a:bodyPr>
          <a:lstStyle/>
          <a:p>
            <a:pPr lvl="0" algn="ctr"/>
            <a:r>
              <a:rPr lang="en-US" dirty="0"/>
              <a:t>Breathe Right</a:t>
            </a:r>
            <a:br>
              <a:rPr lang="en-US" dirty="0"/>
            </a:br>
            <a:r>
              <a:rPr lang="en-US" dirty="0"/>
              <a:t>Content pages with images</a:t>
            </a:r>
            <a:endParaRPr lang="en-GB" dirty="0"/>
          </a:p>
        </p:txBody>
      </p:sp>
    </p:spTree>
    <p:extLst>
      <p:ext uri="{BB962C8B-B14F-4D97-AF65-F5344CB8AC3E}">
        <p14:creationId xmlns:p14="http://schemas.microsoft.com/office/powerpoint/2010/main" val="3525870528"/>
      </p:ext>
    </p:extLst>
  </p:cSld>
  <p:clrMap bg1="lt1" tx1="dk1" bg2="lt2" tx2="dk2" accent1="accent1" accent2="accent2" accent3="accent3" accent4="accent4" accent5="accent5" accent6="accent6" hlink="hlink" folHlink="folHlink"/>
  <p:sldLayoutIdLst>
    <p:sldLayoutId id="2147484217" r:id="rId1"/>
  </p:sldLayoutIdLst>
  <p:txStyles>
    <p:titleStyle>
      <a:lvl1pPr algn="l" defTabSz="914400" rtl="0" eaLnBrk="1" latinLnBrk="0" hangingPunct="1">
        <a:lnSpc>
          <a:spcPct val="90000"/>
        </a:lnSpc>
        <a:spcBef>
          <a:spcPct val="0"/>
        </a:spcBef>
        <a:buNone/>
        <a:defRPr lang="en-GB" sz="4800" b="0" kern="1200" spc="-150" dirty="0">
          <a:solidFill>
            <a:srgbClr val="143961"/>
          </a:solidFill>
          <a:latin typeface="+mj-lt"/>
          <a:ea typeface="+mn-ea"/>
          <a:cs typeface="Poppins ExtraBold" panose="00000900000000000000" pitchFamily="2"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6.xml"/><Relationship Id="rId5" Type="http://schemas.microsoft.com/office/2007/relationships/hdphoto" Target="../media/hdphoto2.wdp"/><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2.xml"/><Relationship Id="rId4" Type="http://schemas.openxmlformats.org/officeDocument/2006/relationships/image" Target="../media/image36.emf"/></Relationships>
</file>

<file path=ppt/slides/_rels/slide11.xml.rels><?xml version="1.0" encoding="UTF-8" standalone="yes"?>
<Relationships xmlns="http://schemas.openxmlformats.org/package/2006/relationships"><Relationship Id="rId8" Type="http://schemas.openxmlformats.org/officeDocument/2006/relationships/image" Target="../media/image42.jpeg"/><Relationship Id="rId3" Type="http://schemas.microsoft.com/office/2007/relationships/hdphoto" Target="../media/hdphoto3.wdp"/><Relationship Id="rId7" Type="http://schemas.openxmlformats.org/officeDocument/2006/relationships/image" Target="../media/image41.jpeg"/><Relationship Id="rId2" Type="http://schemas.openxmlformats.org/officeDocument/2006/relationships/image" Target="../media/image37.png"/><Relationship Id="rId1" Type="http://schemas.openxmlformats.org/officeDocument/2006/relationships/slideLayout" Target="../slideLayouts/slideLayout4.xml"/><Relationship Id="rId6" Type="http://schemas.openxmlformats.org/officeDocument/2006/relationships/image" Target="../media/image40.jpeg"/><Relationship Id="rId11" Type="http://schemas.microsoft.com/office/2007/relationships/hdphoto" Target="../media/hdphoto4.wdp"/><Relationship Id="rId5" Type="http://schemas.openxmlformats.org/officeDocument/2006/relationships/image" Target="../media/image39.jpeg"/><Relationship Id="rId10" Type="http://schemas.openxmlformats.org/officeDocument/2006/relationships/image" Target="../media/image44.png"/><Relationship Id="rId4" Type="http://schemas.openxmlformats.org/officeDocument/2006/relationships/image" Target="../media/image38.jpeg"/><Relationship Id="rId9" Type="http://schemas.openxmlformats.org/officeDocument/2006/relationships/image" Target="../media/image43.jpeg"/></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image" Target="../media/image45.png"/><Relationship Id="rId1" Type="http://schemas.openxmlformats.org/officeDocument/2006/relationships/slideLayout" Target="../slideLayouts/slideLayout4.xml"/><Relationship Id="rId6" Type="http://schemas.openxmlformats.org/officeDocument/2006/relationships/image" Target="../media/image48.png"/><Relationship Id="rId5" Type="http://schemas.openxmlformats.org/officeDocument/2006/relationships/image" Target="../media/image1.pn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5.png"/><Relationship Id="rId7" Type="http://schemas.openxmlformats.org/officeDocument/2006/relationships/image" Target="../media/image23.png"/><Relationship Id="rId2" Type="http://schemas.openxmlformats.org/officeDocument/2006/relationships/image" Target="../media/image56.png"/><Relationship Id="rId1" Type="http://schemas.openxmlformats.org/officeDocument/2006/relationships/slideLayout" Target="../slideLayouts/slideLayout10.xml"/><Relationship Id="rId6" Type="http://schemas.openxmlformats.org/officeDocument/2006/relationships/image" Target="../media/image22.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45.pn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56.png"/><Relationship Id="rId7" Type="http://schemas.openxmlformats.org/officeDocument/2006/relationships/image" Target="../media/image23.png"/><Relationship Id="rId2" Type="http://schemas.openxmlformats.org/officeDocument/2006/relationships/image" Target="../media/image5.png"/><Relationship Id="rId1" Type="http://schemas.openxmlformats.org/officeDocument/2006/relationships/slideLayout" Target="../slideLayouts/slideLayout10.xml"/><Relationship Id="rId6" Type="http://schemas.openxmlformats.org/officeDocument/2006/relationships/image" Target="../media/image22.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46.png"/></Relationships>
</file>

<file path=ppt/slides/_rels/slide1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56.png"/><Relationship Id="rId7" Type="http://schemas.openxmlformats.org/officeDocument/2006/relationships/image" Target="../media/image23.png"/><Relationship Id="rId2" Type="http://schemas.openxmlformats.org/officeDocument/2006/relationships/image" Target="../media/image5.png"/><Relationship Id="rId1" Type="http://schemas.openxmlformats.org/officeDocument/2006/relationships/slideLayout" Target="../slideLayouts/slideLayout10.xml"/><Relationship Id="rId6" Type="http://schemas.openxmlformats.org/officeDocument/2006/relationships/image" Target="../media/image22.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49.png"/></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56.png"/><Relationship Id="rId7" Type="http://schemas.openxmlformats.org/officeDocument/2006/relationships/image" Target="../media/image23.png"/><Relationship Id="rId2" Type="http://schemas.openxmlformats.org/officeDocument/2006/relationships/image" Target="../media/image5.png"/><Relationship Id="rId1" Type="http://schemas.openxmlformats.org/officeDocument/2006/relationships/slideLayout" Target="../slideLayouts/slideLayout10.xml"/><Relationship Id="rId6" Type="http://schemas.openxmlformats.org/officeDocument/2006/relationships/image" Target="../media/image22.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48.png"/></Relationships>
</file>

<file path=ppt/slides/_rels/slide1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56.png"/><Relationship Id="rId7" Type="http://schemas.openxmlformats.org/officeDocument/2006/relationships/image" Target="../media/image23.png"/><Relationship Id="rId2" Type="http://schemas.openxmlformats.org/officeDocument/2006/relationships/image" Target="../media/image5.png"/><Relationship Id="rId1" Type="http://schemas.openxmlformats.org/officeDocument/2006/relationships/slideLayout" Target="../slideLayouts/slideLayout10.xml"/><Relationship Id="rId6" Type="http://schemas.openxmlformats.org/officeDocument/2006/relationships/image" Target="../media/image22.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47.png"/></Relationships>
</file>

<file path=ppt/slides/_rels/slide19.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png"/><Relationship Id="rId1" Type="http://schemas.openxmlformats.org/officeDocument/2006/relationships/slideLayout" Target="../slideLayouts/slideLayout9.xml"/><Relationship Id="rId5" Type="http://schemas.openxmlformats.org/officeDocument/2006/relationships/image" Target="../media/image64.png"/><Relationship Id="rId4" Type="http://schemas.openxmlformats.org/officeDocument/2006/relationships/image" Target="../media/image63.png"/></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5.png"/><Relationship Id="rId1" Type="http://schemas.openxmlformats.org/officeDocument/2006/relationships/slideLayout" Target="../slideLayouts/slideLayout9.xml"/><Relationship Id="rId5" Type="http://schemas.openxmlformats.org/officeDocument/2006/relationships/image" Target="../media/image67.png"/><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1.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4.xml.rels><?xml version="1.0" encoding="UTF-8" standalone="yes"?>
<Relationships xmlns="http://schemas.openxmlformats.org/package/2006/relationships"><Relationship Id="rId3" Type="http://schemas.openxmlformats.org/officeDocument/2006/relationships/image" Target="../media/image74.jpeg"/><Relationship Id="rId7" Type="http://schemas.microsoft.com/office/2007/relationships/hdphoto" Target="../media/hdphoto2.wdp"/><Relationship Id="rId2" Type="http://schemas.openxmlformats.org/officeDocument/2006/relationships/image" Target="../media/image73.jpeg"/><Relationship Id="rId1" Type="http://schemas.openxmlformats.org/officeDocument/2006/relationships/slideLayout" Target="../slideLayouts/slideLayout9.xml"/><Relationship Id="rId6" Type="http://schemas.openxmlformats.org/officeDocument/2006/relationships/image" Target="../media/image33.png"/><Relationship Id="rId5" Type="http://schemas.openxmlformats.org/officeDocument/2006/relationships/image" Target="../media/image76.emf"/><Relationship Id="rId4" Type="http://schemas.openxmlformats.org/officeDocument/2006/relationships/image" Target="../media/image7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1.png"/><Relationship Id="rId2" Type="http://schemas.openxmlformats.org/officeDocument/2006/relationships/image" Target="../media/image45.png"/><Relationship Id="rId1" Type="http://schemas.openxmlformats.org/officeDocument/2006/relationships/slideLayout" Target="../slideLayouts/slideLayout4.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996F13-F102-5E87-53EC-73BEF25B378E}"/>
              </a:ext>
            </a:extLst>
          </p:cNvPr>
          <p:cNvSpPr>
            <a:spLocks noGrp="1"/>
          </p:cNvSpPr>
          <p:nvPr>
            <p:ph type="ctrTitle"/>
          </p:nvPr>
        </p:nvSpPr>
        <p:spPr>
          <a:xfrm>
            <a:off x="222250" y="1501302"/>
            <a:ext cx="8604250" cy="1260948"/>
          </a:xfrm>
        </p:spPr>
        <p:txBody>
          <a:bodyPr/>
          <a:lstStyle/>
          <a:p>
            <a:r>
              <a:rPr lang="en-GB" sz="4800">
                <a:latin typeface="Poppins Light" panose="00000400000000000000" pitchFamily="2" charset="0"/>
                <a:cs typeface="Poppins Light" panose="00000400000000000000" pitchFamily="2" charset="0"/>
              </a:rPr>
              <a:t>Educational Presentation</a:t>
            </a:r>
          </a:p>
        </p:txBody>
      </p:sp>
    </p:spTree>
    <p:extLst>
      <p:ext uri="{BB962C8B-B14F-4D97-AF65-F5344CB8AC3E}">
        <p14:creationId xmlns:p14="http://schemas.microsoft.com/office/powerpoint/2010/main" val="149256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E3ADA-B268-E5AF-A925-D479523A949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AABA206-7F16-E364-7060-158B21B3A40D}"/>
              </a:ext>
            </a:extLst>
          </p:cNvPr>
          <p:cNvSpPr>
            <a:spLocks noGrp="1"/>
          </p:cNvSpPr>
          <p:nvPr>
            <p:ph type="title"/>
          </p:nvPr>
        </p:nvSpPr>
        <p:spPr>
          <a:xfrm>
            <a:off x="4749800" y="1349634"/>
            <a:ext cx="4003188" cy="616661"/>
          </a:xfrm>
        </p:spPr>
        <p:txBody>
          <a:bodyPr/>
          <a:lstStyle/>
          <a:p>
            <a:r>
              <a:rPr lang="en-GB" sz="3600">
                <a:solidFill>
                  <a:srgbClr val="266AA0"/>
                </a:solidFill>
              </a:rPr>
              <a:t>A Global Brand</a:t>
            </a:r>
          </a:p>
        </p:txBody>
      </p:sp>
      <p:sp>
        <p:nvSpPr>
          <p:cNvPr id="5" name="Content Placeholder 4">
            <a:extLst>
              <a:ext uri="{FF2B5EF4-FFF2-40B4-BE49-F238E27FC236}">
                <a16:creationId xmlns:a16="http://schemas.microsoft.com/office/drawing/2014/main" id="{E2887870-C3ED-8313-9F6B-F8CC152E3F9E}"/>
              </a:ext>
            </a:extLst>
          </p:cNvPr>
          <p:cNvSpPr>
            <a:spLocks noGrp="1"/>
          </p:cNvSpPr>
          <p:nvPr>
            <p:ph idx="1"/>
          </p:nvPr>
        </p:nvSpPr>
        <p:spPr>
          <a:xfrm>
            <a:off x="4749800" y="2010745"/>
            <a:ext cx="3835400" cy="928417"/>
          </a:xfrm>
        </p:spPr>
        <p:txBody>
          <a:bodyPr/>
          <a:lstStyle/>
          <a:p>
            <a:r>
              <a:rPr lang="en-GB" sz="1400">
                <a:solidFill>
                  <a:srgbClr val="021F40"/>
                </a:solidFill>
              </a:rPr>
              <a:t>Creating a Global Brand Identity for 2025 and beyond, the new logo delivers a true Global Experience for our customers, wherever they may be.</a:t>
            </a:r>
          </a:p>
        </p:txBody>
      </p:sp>
      <p:sp>
        <p:nvSpPr>
          <p:cNvPr id="45" name="Content Placeholder 2">
            <a:extLst>
              <a:ext uri="{FF2B5EF4-FFF2-40B4-BE49-F238E27FC236}">
                <a16:creationId xmlns:a16="http://schemas.microsoft.com/office/drawing/2014/main" id="{6D85EBCA-83E0-2AB8-1DD7-491877BE64CB}"/>
              </a:ext>
            </a:extLst>
          </p:cNvPr>
          <p:cNvSpPr txBox="1">
            <a:spLocks/>
          </p:cNvSpPr>
          <p:nvPr/>
        </p:nvSpPr>
        <p:spPr>
          <a:xfrm>
            <a:off x="4819651" y="2954353"/>
            <a:ext cx="1701800" cy="928417"/>
          </a:xfrm>
          <a:prstGeom prst="rect">
            <a:avLst/>
          </a:prstGeom>
        </p:spPr>
        <p:txBody>
          <a:bodyPr lIns="36000" tIns="45720" rIns="36000" bIns="45720" anchor="t"/>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4000"/>
              </a:lnSpc>
            </a:pPr>
            <a:r>
              <a:rPr lang="en-GB" sz="800">
                <a:solidFill>
                  <a:srgbClr val="021F40"/>
                </a:solidFill>
                <a:latin typeface="+mn-lt"/>
              </a:rPr>
              <a:t>The new Logo uses a bold and contemporary font helping strengthen our brand offering, whilst the removal of the lozenge helps deliver a fresh, open feeling.</a:t>
            </a:r>
          </a:p>
        </p:txBody>
      </p:sp>
      <p:pic>
        <p:nvPicPr>
          <p:cNvPr id="2" name="Picture 1" descr="A blue text on a black background&#10;&#10;Description automatically generated">
            <a:extLst>
              <a:ext uri="{FF2B5EF4-FFF2-40B4-BE49-F238E27FC236}">
                <a16:creationId xmlns:a16="http://schemas.microsoft.com/office/drawing/2014/main" id="{D711D59E-E339-9178-E479-64018A5A980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35133" y="1601870"/>
            <a:ext cx="2566918" cy="1303995"/>
          </a:xfrm>
          <a:prstGeom prst="rect">
            <a:avLst/>
          </a:prstGeom>
        </p:spPr>
      </p:pic>
      <p:sp>
        <p:nvSpPr>
          <p:cNvPr id="3" name="Content Placeholder 2">
            <a:extLst>
              <a:ext uri="{FF2B5EF4-FFF2-40B4-BE49-F238E27FC236}">
                <a16:creationId xmlns:a16="http://schemas.microsoft.com/office/drawing/2014/main" id="{F5A3BF7E-26F9-3F8D-742B-497248C007F9}"/>
              </a:ext>
            </a:extLst>
          </p:cNvPr>
          <p:cNvSpPr txBox="1">
            <a:spLocks/>
          </p:cNvSpPr>
          <p:nvPr/>
        </p:nvSpPr>
        <p:spPr>
          <a:xfrm>
            <a:off x="6751394" y="2954353"/>
            <a:ext cx="1701800" cy="928417"/>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4000"/>
              </a:lnSpc>
            </a:pPr>
            <a:r>
              <a:rPr lang="en-GB" sz="800" dirty="0">
                <a:solidFill>
                  <a:srgbClr val="021F40"/>
                </a:solidFill>
                <a:latin typeface="+mn-lt"/>
              </a:rPr>
              <a:t>The 'Gradated Breather', crossing the ‘</a:t>
            </a:r>
            <a:r>
              <a:rPr lang="en-GB" sz="800" b="1" dirty="0">
                <a:solidFill>
                  <a:srgbClr val="021F40"/>
                </a:solidFill>
                <a:latin typeface="+mj-lt"/>
              </a:rPr>
              <a:t>t</a:t>
            </a:r>
            <a:r>
              <a:rPr lang="en-GB" sz="800" dirty="0">
                <a:solidFill>
                  <a:srgbClr val="021F40"/>
                </a:solidFill>
                <a:latin typeface="+mj-lt"/>
              </a:rPr>
              <a:t>’</a:t>
            </a:r>
            <a:r>
              <a:rPr lang="en-GB" sz="800" dirty="0">
                <a:solidFill>
                  <a:srgbClr val="021F40"/>
                </a:solidFill>
                <a:latin typeface="+mn-lt"/>
              </a:rPr>
              <a:t> in </a:t>
            </a:r>
            <a:r>
              <a:rPr lang="en-GB" sz="800" dirty="0">
                <a:solidFill>
                  <a:srgbClr val="021F40"/>
                </a:solidFill>
                <a:latin typeface="+mj-lt"/>
              </a:rPr>
              <a:t>Breathe</a:t>
            </a:r>
            <a:r>
              <a:rPr lang="en-GB" sz="800" dirty="0">
                <a:solidFill>
                  <a:srgbClr val="021F40"/>
                </a:solidFill>
                <a:latin typeface="+mn-lt"/>
              </a:rPr>
              <a:t>, deploys a subliminal message to the consumer that our products will help them breathe in more air.</a:t>
            </a:r>
          </a:p>
        </p:txBody>
      </p:sp>
    </p:spTree>
    <p:extLst>
      <p:ext uri="{BB962C8B-B14F-4D97-AF65-F5344CB8AC3E}">
        <p14:creationId xmlns:p14="http://schemas.microsoft.com/office/powerpoint/2010/main" val="2041457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x of product on a table&#10;&#10;AI-generated content may be incorrect.">
            <a:extLst>
              <a:ext uri="{FF2B5EF4-FFF2-40B4-BE49-F238E27FC236}">
                <a16:creationId xmlns:a16="http://schemas.microsoft.com/office/drawing/2014/main" id="{DD5A8032-B063-F968-3CFA-1B9C2CBED534}"/>
              </a:ext>
            </a:extLst>
          </p:cNvPr>
          <p:cNvPicPr>
            <a:picLocks noChangeAspect="1"/>
          </p:cNvPicPr>
          <p:nvPr/>
        </p:nvPicPr>
        <p:blipFill>
          <a:blip r:embed="rId2"/>
          <a:srcRect l="7197" t="2457" r="3066"/>
          <a:stretch/>
        </p:blipFill>
        <p:spPr>
          <a:xfrm>
            <a:off x="0" y="0"/>
            <a:ext cx="9144000" cy="5143499"/>
          </a:xfrm>
          <a:prstGeom prst="rect">
            <a:avLst/>
          </a:prstGeom>
        </p:spPr>
      </p:pic>
    </p:spTree>
    <p:extLst>
      <p:ext uri="{BB962C8B-B14F-4D97-AF65-F5344CB8AC3E}">
        <p14:creationId xmlns:p14="http://schemas.microsoft.com/office/powerpoint/2010/main" val="1312489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05A1B-09B4-AEB9-F21C-D494C9C5C8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CA1754-FC20-9FB2-214F-7A1FD84E6733}"/>
              </a:ext>
            </a:extLst>
          </p:cNvPr>
          <p:cNvSpPr>
            <a:spLocks noGrp="1"/>
          </p:cNvSpPr>
          <p:nvPr>
            <p:ph type="title"/>
          </p:nvPr>
        </p:nvSpPr>
        <p:spPr>
          <a:xfrm>
            <a:off x="273926" y="976923"/>
            <a:ext cx="4221874" cy="978885"/>
          </a:xfrm>
        </p:spPr>
        <p:txBody>
          <a:bodyPr>
            <a:noAutofit/>
          </a:bodyPr>
          <a:lstStyle/>
          <a:p>
            <a:pPr algn="l"/>
            <a:r>
              <a:rPr lang="en-GB" sz="2800" spc="-150" dirty="0"/>
              <a:t>Opens the nose, to breathe more easily</a:t>
            </a:r>
          </a:p>
        </p:txBody>
      </p:sp>
      <p:sp>
        <p:nvSpPr>
          <p:cNvPr id="3" name="Content Placeholder 2">
            <a:extLst>
              <a:ext uri="{FF2B5EF4-FFF2-40B4-BE49-F238E27FC236}">
                <a16:creationId xmlns:a16="http://schemas.microsoft.com/office/drawing/2014/main" id="{CFA133F3-EF09-7FFD-B4C8-249C67B4C219}"/>
              </a:ext>
            </a:extLst>
          </p:cNvPr>
          <p:cNvSpPr>
            <a:spLocks noGrp="1"/>
          </p:cNvSpPr>
          <p:nvPr>
            <p:ph sz="half" idx="1"/>
          </p:nvPr>
        </p:nvSpPr>
        <p:spPr>
          <a:xfrm>
            <a:off x="273926" y="2212891"/>
            <a:ext cx="3867150" cy="2256532"/>
          </a:xfrm>
        </p:spPr>
        <p:txBody>
          <a:bodyPr/>
          <a:lstStyle/>
          <a:p>
            <a:r>
              <a:rPr lang="en-GB" sz="1400" dirty="0">
                <a:latin typeface="Poppins Light" panose="00000400000000000000" pitchFamily="2" charset="0"/>
                <a:cs typeface="Poppins Light" panose="00000400000000000000" pitchFamily="2" charset="0"/>
              </a:rPr>
              <a:t>Breathe Right® Nasal Strips open your nose so that you can take in air more easily.</a:t>
            </a:r>
          </a:p>
          <a:p>
            <a:r>
              <a:rPr lang="en-GB" sz="1400" dirty="0">
                <a:latin typeface="Poppins Light" panose="00000400000000000000" pitchFamily="2" charset="0"/>
                <a:cs typeface="Poppins Light" panose="00000400000000000000" pitchFamily="2" charset="0"/>
              </a:rPr>
              <a:t>Giving you more opportunities to breathe more comfortably – wherever you are.</a:t>
            </a:r>
          </a:p>
        </p:txBody>
      </p:sp>
    </p:spTree>
    <p:extLst>
      <p:ext uri="{BB962C8B-B14F-4D97-AF65-F5344CB8AC3E}">
        <p14:creationId xmlns:p14="http://schemas.microsoft.com/office/powerpoint/2010/main" val="1647811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907B22-FC7B-8DE4-7EBA-43206E31E799}"/>
              </a:ext>
            </a:extLst>
          </p:cNvPr>
          <p:cNvSpPr>
            <a:spLocks noGrp="1"/>
          </p:cNvSpPr>
          <p:nvPr>
            <p:ph type="title"/>
          </p:nvPr>
        </p:nvSpPr>
        <p:spPr>
          <a:xfrm>
            <a:off x="628650" y="547737"/>
            <a:ext cx="7886700" cy="616661"/>
          </a:xfrm>
        </p:spPr>
        <p:txBody>
          <a:bodyPr/>
          <a:lstStyle/>
          <a:p>
            <a:r>
              <a:rPr lang="en-GB" spc="-150" dirty="0">
                <a:solidFill>
                  <a:srgbClr val="143961"/>
                </a:solidFill>
              </a:rPr>
              <a:t>Why Breathe Right® Nasal Strips </a:t>
            </a:r>
          </a:p>
        </p:txBody>
      </p:sp>
      <p:sp>
        <p:nvSpPr>
          <p:cNvPr id="5" name="Content Placeholder 4">
            <a:extLst>
              <a:ext uri="{FF2B5EF4-FFF2-40B4-BE49-F238E27FC236}">
                <a16:creationId xmlns:a16="http://schemas.microsoft.com/office/drawing/2014/main" id="{8ACABA1A-6394-7348-B5E4-8BC222F6DC8A}"/>
              </a:ext>
            </a:extLst>
          </p:cNvPr>
          <p:cNvSpPr>
            <a:spLocks noGrp="1"/>
          </p:cNvSpPr>
          <p:nvPr>
            <p:ph idx="1"/>
          </p:nvPr>
        </p:nvSpPr>
        <p:spPr>
          <a:xfrm>
            <a:off x="628650" y="1257378"/>
            <a:ext cx="7886700" cy="616662"/>
          </a:xfrm>
        </p:spPr>
        <p:txBody>
          <a:bodyPr lIns="91440" tIns="45720" rIns="91440" bIns="45720" anchor="t"/>
          <a:lstStyle/>
          <a:p>
            <a:pPr algn="ctr"/>
            <a:r>
              <a:rPr lang="en-GB" sz="1600" dirty="0">
                <a:solidFill>
                  <a:srgbClr val="143961"/>
                </a:solidFill>
              </a:rPr>
              <a:t>Opens the nose so you can take in air more easily and breathe more comfortably, especially when suffering from nasal congestion</a:t>
            </a:r>
          </a:p>
        </p:txBody>
      </p:sp>
      <p:sp>
        <p:nvSpPr>
          <p:cNvPr id="2" name="Content Placeholder 2">
            <a:extLst>
              <a:ext uri="{FF2B5EF4-FFF2-40B4-BE49-F238E27FC236}">
                <a16:creationId xmlns:a16="http://schemas.microsoft.com/office/drawing/2014/main" id="{223F90C3-3FC9-6652-06CC-12D4FCE84235}"/>
              </a:ext>
            </a:extLst>
          </p:cNvPr>
          <p:cNvSpPr txBox="1">
            <a:spLocks/>
          </p:cNvSpPr>
          <p:nvPr/>
        </p:nvSpPr>
        <p:spPr>
          <a:xfrm>
            <a:off x="516764" y="3236744"/>
            <a:ext cx="1265855" cy="4576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900">
                <a:solidFill>
                  <a:srgbClr val="143961"/>
                </a:solidFill>
                <a:latin typeface="+mn-lt"/>
              </a:rPr>
              <a:t>Opens the nose to breathe more easily</a:t>
            </a:r>
          </a:p>
        </p:txBody>
      </p:sp>
      <p:sp>
        <p:nvSpPr>
          <p:cNvPr id="3" name="Content Placeholder 2">
            <a:extLst>
              <a:ext uri="{FF2B5EF4-FFF2-40B4-BE49-F238E27FC236}">
                <a16:creationId xmlns:a16="http://schemas.microsoft.com/office/drawing/2014/main" id="{88DC849C-0456-6EFB-B5E0-E3FA75F7C076}"/>
              </a:ext>
            </a:extLst>
          </p:cNvPr>
          <p:cNvSpPr txBox="1">
            <a:spLocks/>
          </p:cNvSpPr>
          <p:nvPr/>
        </p:nvSpPr>
        <p:spPr>
          <a:xfrm>
            <a:off x="2124873" y="3236744"/>
            <a:ext cx="1161807" cy="4576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900">
                <a:solidFill>
                  <a:srgbClr val="143961"/>
                </a:solidFill>
                <a:latin typeface="+mn-lt"/>
              </a:rPr>
              <a:t>Helps you take in air more easily and breathe more comfortably</a:t>
            </a:r>
          </a:p>
        </p:txBody>
      </p:sp>
      <p:sp>
        <p:nvSpPr>
          <p:cNvPr id="20" name="Content Placeholder 2">
            <a:extLst>
              <a:ext uri="{FF2B5EF4-FFF2-40B4-BE49-F238E27FC236}">
                <a16:creationId xmlns:a16="http://schemas.microsoft.com/office/drawing/2014/main" id="{E19B794F-2856-4829-6A49-D092E1CAAFFD}"/>
              </a:ext>
            </a:extLst>
          </p:cNvPr>
          <p:cNvSpPr txBox="1">
            <a:spLocks/>
          </p:cNvSpPr>
          <p:nvPr/>
        </p:nvSpPr>
        <p:spPr>
          <a:xfrm>
            <a:off x="6358147" y="3236744"/>
            <a:ext cx="927999" cy="457696"/>
          </a:xfrm>
          <a:prstGeom prst="rect">
            <a:avLst/>
          </a:prstGeom>
        </p:spPr>
        <p:txBody>
          <a:bodyPr lIns="36000" tIns="45720" rIns="36000" bIns="45720" anchor="t"/>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900">
                <a:solidFill>
                  <a:srgbClr val="143961"/>
                </a:solidFill>
                <a:latin typeface="+mn-lt"/>
              </a:rPr>
              <a:t>Can be worn up to 12 hours</a:t>
            </a:r>
          </a:p>
        </p:txBody>
      </p:sp>
      <p:sp>
        <p:nvSpPr>
          <p:cNvPr id="21" name="Content Placeholder 2">
            <a:extLst>
              <a:ext uri="{FF2B5EF4-FFF2-40B4-BE49-F238E27FC236}">
                <a16:creationId xmlns:a16="http://schemas.microsoft.com/office/drawing/2014/main" id="{CFBEC954-779C-27AB-181E-A9F36B91872A}"/>
              </a:ext>
            </a:extLst>
          </p:cNvPr>
          <p:cNvSpPr txBox="1">
            <a:spLocks/>
          </p:cNvSpPr>
          <p:nvPr/>
        </p:nvSpPr>
        <p:spPr>
          <a:xfrm>
            <a:off x="7624098" y="3236744"/>
            <a:ext cx="1089386" cy="4576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900">
                <a:solidFill>
                  <a:srgbClr val="143961"/>
                </a:solidFill>
                <a:latin typeface="+mn-lt"/>
              </a:rPr>
              <a:t>Helps relieve Night-time nasal congestion</a:t>
            </a:r>
          </a:p>
        </p:txBody>
      </p:sp>
      <p:sp>
        <p:nvSpPr>
          <p:cNvPr id="18" name="Content Placeholder 2">
            <a:extLst>
              <a:ext uri="{FF2B5EF4-FFF2-40B4-BE49-F238E27FC236}">
                <a16:creationId xmlns:a16="http://schemas.microsoft.com/office/drawing/2014/main" id="{526145EE-10E4-280C-ACEA-06F1116BB183}"/>
              </a:ext>
            </a:extLst>
          </p:cNvPr>
          <p:cNvSpPr txBox="1">
            <a:spLocks/>
          </p:cNvSpPr>
          <p:nvPr/>
        </p:nvSpPr>
        <p:spPr>
          <a:xfrm>
            <a:off x="3678351" y="3236744"/>
            <a:ext cx="1044821" cy="4576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900">
                <a:solidFill>
                  <a:srgbClr val="143961"/>
                </a:solidFill>
                <a:latin typeface="+mn-lt"/>
              </a:rPr>
              <a:t>Can be used day or night</a:t>
            </a:r>
          </a:p>
        </p:txBody>
      </p:sp>
      <p:sp>
        <p:nvSpPr>
          <p:cNvPr id="19" name="Content Placeholder 2">
            <a:extLst>
              <a:ext uri="{FF2B5EF4-FFF2-40B4-BE49-F238E27FC236}">
                <a16:creationId xmlns:a16="http://schemas.microsoft.com/office/drawing/2014/main" id="{6C0E7973-B47C-23EC-EDA6-1653849F11D9}"/>
              </a:ext>
            </a:extLst>
          </p:cNvPr>
          <p:cNvSpPr txBox="1">
            <a:spLocks/>
          </p:cNvSpPr>
          <p:nvPr/>
        </p:nvSpPr>
        <p:spPr>
          <a:xfrm>
            <a:off x="5074881" y="3236744"/>
            <a:ext cx="900746" cy="4576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900">
                <a:solidFill>
                  <a:srgbClr val="143961"/>
                </a:solidFill>
                <a:latin typeface="+mn-lt"/>
              </a:rPr>
              <a:t>Drug Free</a:t>
            </a:r>
          </a:p>
        </p:txBody>
      </p:sp>
      <p:pic>
        <p:nvPicPr>
          <p:cNvPr id="6" name="Picture 5" descr="Blue letters on a black background&#10;&#10;AI-generated content may be incorrect.">
            <a:extLst>
              <a:ext uri="{FF2B5EF4-FFF2-40B4-BE49-F238E27FC236}">
                <a16:creationId xmlns:a16="http://schemas.microsoft.com/office/drawing/2014/main" id="{29C0F342-E864-0D07-1FA6-A64F18388241}"/>
              </a:ext>
            </a:extLst>
          </p:cNvPr>
          <p:cNvPicPr>
            <a:picLocks noChangeAspect="1"/>
          </p:cNvPicPr>
          <p:nvPr/>
        </p:nvPicPr>
        <p:blipFill>
          <a:blip r:embed="rId2"/>
          <a:stretch>
            <a:fillRect/>
          </a:stretch>
        </p:blipFill>
        <p:spPr>
          <a:xfrm>
            <a:off x="7412284" y="1834764"/>
            <a:ext cx="1494245" cy="1490961"/>
          </a:xfrm>
          <a:prstGeom prst="rect">
            <a:avLst/>
          </a:prstGeom>
        </p:spPr>
      </p:pic>
      <p:pic>
        <p:nvPicPr>
          <p:cNvPr id="7" name="Picture 6" descr="A blue circle with a black and white logo&#10;&#10;AI-generated content may be incorrect.">
            <a:extLst>
              <a:ext uri="{FF2B5EF4-FFF2-40B4-BE49-F238E27FC236}">
                <a16:creationId xmlns:a16="http://schemas.microsoft.com/office/drawing/2014/main" id="{B9ADE70C-7DD4-239D-E4E8-F37D6E15B148}"/>
              </a:ext>
            </a:extLst>
          </p:cNvPr>
          <p:cNvPicPr>
            <a:picLocks noChangeAspect="1"/>
          </p:cNvPicPr>
          <p:nvPr/>
        </p:nvPicPr>
        <p:blipFill>
          <a:blip r:embed="rId3"/>
          <a:stretch>
            <a:fillRect/>
          </a:stretch>
        </p:blipFill>
        <p:spPr>
          <a:xfrm>
            <a:off x="1987499" y="1902162"/>
            <a:ext cx="1423563" cy="1423563"/>
          </a:xfrm>
          <a:prstGeom prst="rect">
            <a:avLst/>
          </a:prstGeom>
        </p:spPr>
      </p:pic>
      <p:pic>
        <p:nvPicPr>
          <p:cNvPr id="8" name="Picture 7" descr="A blue logo with arrows&#10;&#10;AI-generated content may be incorrect.">
            <a:extLst>
              <a:ext uri="{FF2B5EF4-FFF2-40B4-BE49-F238E27FC236}">
                <a16:creationId xmlns:a16="http://schemas.microsoft.com/office/drawing/2014/main" id="{0706D1C5-0762-FB60-E089-28F649BFBA8B}"/>
              </a:ext>
            </a:extLst>
          </p:cNvPr>
          <p:cNvPicPr>
            <a:picLocks noChangeAspect="1"/>
          </p:cNvPicPr>
          <p:nvPr/>
        </p:nvPicPr>
        <p:blipFill>
          <a:blip r:embed="rId4"/>
          <a:stretch>
            <a:fillRect/>
          </a:stretch>
        </p:blipFill>
        <p:spPr>
          <a:xfrm>
            <a:off x="454489" y="1874040"/>
            <a:ext cx="1428750" cy="1428750"/>
          </a:xfrm>
          <a:prstGeom prst="rect">
            <a:avLst/>
          </a:prstGeom>
        </p:spPr>
      </p:pic>
      <p:pic>
        <p:nvPicPr>
          <p:cNvPr id="9" name="Picture 8" descr="A blue moon and stars&#10;&#10;AI-generated content may be incorrect.">
            <a:extLst>
              <a:ext uri="{FF2B5EF4-FFF2-40B4-BE49-F238E27FC236}">
                <a16:creationId xmlns:a16="http://schemas.microsoft.com/office/drawing/2014/main" id="{2EE0F627-2301-E822-F8D4-3F0DB870FE49}"/>
              </a:ext>
            </a:extLst>
          </p:cNvPr>
          <p:cNvPicPr>
            <a:picLocks noChangeAspect="1"/>
          </p:cNvPicPr>
          <p:nvPr/>
        </p:nvPicPr>
        <p:blipFill>
          <a:blip r:embed="rId5"/>
          <a:stretch>
            <a:fillRect/>
          </a:stretch>
        </p:blipFill>
        <p:spPr>
          <a:xfrm>
            <a:off x="3249274" y="1874040"/>
            <a:ext cx="1431262" cy="1431262"/>
          </a:xfrm>
          <a:prstGeom prst="rect">
            <a:avLst/>
          </a:prstGeom>
        </p:spPr>
      </p:pic>
      <p:pic>
        <p:nvPicPr>
          <p:cNvPr id="10" name="Picture 9" descr="A blue circle with a number and arrow&#10;&#10;AI-generated content may be incorrect.">
            <a:extLst>
              <a:ext uri="{FF2B5EF4-FFF2-40B4-BE49-F238E27FC236}">
                <a16:creationId xmlns:a16="http://schemas.microsoft.com/office/drawing/2014/main" id="{87C0F1D5-8AC5-60CA-413A-0491F0529F23}"/>
              </a:ext>
            </a:extLst>
          </p:cNvPr>
          <p:cNvPicPr>
            <a:picLocks noChangeAspect="1"/>
          </p:cNvPicPr>
          <p:nvPr/>
        </p:nvPicPr>
        <p:blipFill>
          <a:blip r:embed="rId6"/>
          <a:stretch>
            <a:fillRect/>
          </a:stretch>
        </p:blipFill>
        <p:spPr>
          <a:xfrm>
            <a:off x="6085424" y="1887960"/>
            <a:ext cx="1434414" cy="1431262"/>
          </a:xfrm>
          <a:prstGeom prst="rect">
            <a:avLst/>
          </a:prstGeom>
        </p:spPr>
      </p:pic>
      <p:pic>
        <p:nvPicPr>
          <p:cNvPr id="11" name="Picture 10" descr="A blue and white pill in a circle&#10;&#10;AI-generated content may be incorrect.">
            <a:extLst>
              <a:ext uri="{FF2B5EF4-FFF2-40B4-BE49-F238E27FC236}">
                <a16:creationId xmlns:a16="http://schemas.microsoft.com/office/drawing/2014/main" id="{AD01EC88-02C8-18D4-776E-688A6CDF7D5C}"/>
              </a:ext>
            </a:extLst>
          </p:cNvPr>
          <p:cNvPicPr>
            <a:picLocks noChangeAspect="1"/>
          </p:cNvPicPr>
          <p:nvPr/>
        </p:nvPicPr>
        <p:blipFill>
          <a:blip r:embed="rId7"/>
          <a:stretch>
            <a:fillRect/>
          </a:stretch>
        </p:blipFill>
        <p:spPr>
          <a:xfrm>
            <a:off x="4810879" y="1886623"/>
            <a:ext cx="1428750" cy="1428750"/>
          </a:xfrm>
          <a:prstGeom prst="rect">
            <a:avLst/>
          </a:prstGeom>
        </p:spPr>
      </p:pic>
    </p:spTree>
    <p:extLst>
      <p:ext uri="{BB962C8B-B14F-4D97-AF65-F5344CB8AC3E}">
        <p14:creationId xmlns:p14="http://schemas.microsoft.com/office/powerpoint/2010/main" val="2430212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B6F43-B0C6-6484-D5D0-CC4203CE3A1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616C411-C95A-14E4-95DD-E1D748E93FD7}"/>
              </a:ext>
            </a:extLst>
          </p:cNvPr>
          <p:cNvSpPr>
            <a:spLocks noGrp="1"/>
          </p:cNvSpPr>
          <p:nvPr>
            <p:ph type="title"/>
          </p:nvPr>
        </p:nvSpPr>
        <p:spPr>
          <a:xfrm>
            <a:off x="628650" y="628529"/>
            <a:ext cx="8048138" cy="616661"/>
          </a:xfrm>
        </p:spPr>
        <p:txBody>
          <a:bodyPr/>
          <a:lstStyle/>
          <a:p>
            <a:pPr algn="ctr"/>
            <a:r>
              <a:rPr lang="en-GB" spc="-150" dirty="0"/>
              <a:t>Relief You Can Feel Instantly</a:t>
            </a:r>
          </a:p>
        </p:txBody>
      </p:sp>
      <p:sp>
        <p:nvSpPr>
          <p:cNvPr id="5" name="Content Placeholder 4">
            <a:extLst>
              <a:ext uri="{FF2B5EF4-FFF2-40B4-BE49-F238E27FC236}">
                <a16:creationId xmlns:a16="http://schemas.microsoft.com/office/drawing/2014/main" id="{3CB6AE2F-495B-523E-98CF-270728A8D27F}"/>
              </a:ext>
            </a:extLst>
          </p:cNvPr>
          <p:cNvSpPr>
            <a:spLocks noGrp="1"/>
          </p:cNvSpPr>
          <p:nvPr>
            <p:ph idx="1"/>
          </p:nvPr>
        </p:nvSpPr>
        <p:spPr>
          <a:xfrm>
            <a:off x="628650" y="1175014"/>
            <a:ext cx="7886700" cy="404520"/>
          </a:xfrm>
        </p:spPr>
        <p:txBody>
          <a:bodyPr/>
          <a:lstStyle/>
          <a:p>
            <a:pPr algn="ctr"/>
            <a:r>
              <a:rPr lang="en-GB" sz="1800" dirty="0"/>
              <a:t>When suffering from nasal congestion</a:t>
            </a:r>
          </a:p>
        </p:txBody>
      </p:sp>
      <p:sp>
        <p:nvSpPr>
          <p:cNvPr id="31" name="TextBox 30">
            <a:extLst>
              <a:ext uri="{FF2B5EF4-FFF2-40B4-BE49-F238E27FC236}">
                <a16:creationId xmlns:a16="http://schemas.microsoft.com/office/drawing/2014/main" id="{B91C2CFD-79CB-9D1C-B45C-D1BFACA33869}"/>
              </a:ext>
            </a:extLst>
          </p:cNvPr>
          <p:cNvSpPr txBox="1"/>
          <p:nvPr/>
        </p:nvSpPr>
        <p:spPr>
          <a:xfrm>
            <a:off x="226106" y="3166303"/>
            <a:ext cx="1020964" cy="523220"/>
          </a:xfrm>
          <a:prstGeom prst="rect">
            <a:avLst/>
          </a:prstGeom>
          <a:noFill/>
        </p:spPr>
        <p:txBody>
          <a:bodyPr wrap="square" lIns="36000" rIns="36000" rtlCol="0">
            <a:spAutoFit/>
          </a:bodyPr>
          <a:lstStyle/>
          <a:p>
            <a:pPr algn="ctr"/>
            <a:r>
              <a:rPr lang="en-GB" sz="700" dirty="0">
                <a:solidFill>
                  <a:srgbClr val="143961"/>
                </a:solidFill>
                <a:latin typeface="Poppins Light" panose="00000400000000000000" pitchFamily="2" charset="0"/>
                <a:cs typeface="Poppins Light" panose="00000400000000000000" pitchFamily="2" charset="0"/>
              </a:rPr>
              <a:t>Instantly relieves </a:t>
            </a:r>
          </a:p>
          <a:p>
            <a:pPr algn="ctr"/>
            <a:r>
              <a:rPr lang="en-GB" sz="700" dirty="0">
                <a:solidFill>
                  <a:srgbClr val="143961"/>
                </a:solidFill>
                <a:latin typeface="Poppins Light" panose="00000400000000000000" pitchFamily="2" charset="0"/>
                <a:cs typeface="Poppins Light" panose="00000400000000000000" pitchFamily="2" charset="0"/>
              </a:rPr>
              <a:t>night-time nasal congestion to help you sleep better</a:t>
            </a:r>
          </a:p>
        </p:txBody>
      </p:sp>
      <p:sp>
        <p:nvSpPr>
          <p:cNvPr id="32" name="TextBox 31">
            <a:extLst>
              <a:ext uri="{FF2B5EF4-FFF2-40B4-BE49-F238E27FC236}">
                <a16:creationId xmlns:a16="http://schemas.microsoft.com/office/drawing/2014/main" id="{2E04B66E-A4CD-8FCD-2671-FB1470AB2A97}"/>
              </a:ext>
            </a:extLst>
          </p:cNvPr>
          <p:cNvSpPr txBox="1"/>
          <p:nvPr/>
        </p:nvSpPr>
        <p:spPr>
          <a:xfrm>
            <a:off x="1300903" y="3167744"/>
            <a:ext cx="865031" cy="415498"/>
          </a:xfrm>
          <a:prstGeom prst="rect">
            <a:avLst/>
          </a:prstGeom>
          <a:noFill/>
        </p:spPr>
        <p:txBody>
          <a:bodyPr wrap="square" lIns="36000" rIns="36000" rtlCol="0">
            <a:spAutoFit/>
          </a:bodyPr>
          <a:lstStyle>
            <a:defPPr>
              <a:defRPr lang="en-US"/>
            </a:defPPr>
            <a:lvl1pPr algn="ctr">
              <a:defRPr sz="800">
                <a:solidFill>
                  <a:schemeClr val="tx1">
                    <a:lumMod val="50000"/>
                    <a:lumOff val="50000"/>
                  </a:schemeClr>
                </a:solidFill>
                <a:cs typeface="Calibri" panose="020F0502020204030204" pitchFamily="34" charset="0"/>
              </a:defRPr>
            </a:lvl1pPr>
          </a:lstStyle>
          <a:p>
            <a:r>
              <a:rPr lang="en-GB" sz="700" dirty="0">
                <a:solidFill>
                  <a:srgbClr val="143961"/>
                </a:solidFill>
                <a:latin typeface="Poppins Light" panose="00000400000000000000" pitchFamily="2" charset="0"/>
                <a:cs typeface="Poppins Light" panose="00000400000000000000" pitchFamily="2" charset="0"/>
              </a:rPr>
              <a:t>Reduces snoring due to nasal congestion</a:t>
            </a:r>
          </a:p>
        </p:txBody>
      </p:sp>
      <p:sp>
        <p:nvSpPr>
          <p:cNvPr id="33" name="TextBox 32">
            <a:extLst>
              <a:ext uri="{FF2B5EF4-FFF2-40B4-BE49-F238E27FC236}">
                <a16:creationId xmlns:a16="http://schemas.microsoft.com/office/drawing/2014/main" id="{D3CC5647-E486-9190-AE2E-87EE91D314EA}"/>
              </a:ext>
            </a:extLst>
          </p:cNvPr>
          <p:cNvSpPr txBox="1"/>
          <p:nvPr/>
        </p:nvSpPr>
        <p:spPr>
          <a:xfrm>
            <a:off x="2283642" y="3166303"/>
            <a:ext cx="972676" cy="523220"/>
          </a:xfrm>
          <a:prstGeom prst="rect">
            <a:avLst/>
          </a:prstGeom>
          <a:noFill/>
        </p:spPr>
        <p:txBody>
          <a:bodyPr wrap="square" lIns="36000" rIns="36000" rtlCol="0">
            <a:spAutoFit/>
          </a:bodyPr>
          <a:lstStyle>
            <a:defPPr>
              <a:defRPr lang="en-US"/>
            </a:defPPr>
            <a:lvl1pPr algn="ctr">
              <a:defRPr sz="800">
                <a:solidFill>
                  <a:schemeClr val="tx1">
                    <a:lumMod val="50000"/>
                    <a:lumOff val="50000"/>
                  </a:schemeClr>
                </a:solidFill>
                <a:cs typeface="Calibri" panose="020F0502020204030204" pitchFamily="34" charset="0"/>
              </a:defRPr>
            </a:lvl1pPr>
          </a:lstStyle>
          <a:p>
            <a:r>
              <a:rPr lang="en-GB" sz="700" dirty="0">
                <a:solidFill>
                  <a:srgbClr val="143961"/>
                </a:solidFill>
                <a:latin typeface="Poppins Light" panose="00000400000000000000" pitchFamily="2" charset="0"/>
                <a:cs typeface="Poppins Light" panose="00000400000000000000" pitchFamily="2" charset="0"/>
              </a:rPr>
              <a:t>Helps relieve nasal congestion due to a deviated septum to breathe more easily</a:t>
            </a:r>
          </a:p>
        </p:txBody>
      </p:sp>
      <p:sp>
        <p:nvSpPr>
          <p:cNvPr id="34" name="TextBox 33">
            <a:extLst>
              <a:ext uri="{FF2B5EF4-FFF2-40B4-BE49-F238E27FC236}">
                <a16:creationId xmlns:a16="http://schemas.microsoft.com/office/drawing/2014/main" id="{40EAB030-D1F3-A12D-787B-9A6FAC345535}"/>
              </a:ext>
            </a:extLst>
          </p:cNvPr>
          <p:cNvSpPr txBox="1"/>
          <p:nvPr/>
        </p:nvSpPr>
        <p:spPr>
          <a:xfrm>
            <a:off x="4336672" y="3187292"/>
            <a:ext cx="960237" cy="523220"/>
          </a:xfrm>
          <a:prstGeom prst="rect">
            <a:avLst/>
          </a:prstGeom>
          <a:noFill/>
        </p:spPr>
        <p:txBody>
          <a:bodyPr wrap="square" lIns="36000" rIns="36000" rtlCol="0">
            <a:spAutoFit/>
          </a:bodyPr>
          <a:lstStyle>
            <a:defPPr>
              <a:defRPr lang="en-US"/>
            </a:defPPr>
            <a:lvl1pPr algn="ctr">
              <a:defRPr sz="800">
                <a:solidFill>
                  <a:schemeClr val="tx1">
                    <a:lumMod val="50000"/>
                    <a:lumOff val="50000"/>
                  </a:schemeClr>
                </a:solidFill>
                <a:cs typeface="Calibri" panose="020F0502020204030204" pitchFamily="34" charset="0"/>
              </a:defRPr>
            </a:lvl1pPr>
          </a:lstStyle>
          <a:p>
            <a:r>
              <a:rPr lang="en-GB" sz="700" dirty="0">
                <a:solidFill>
                  <a:srgbClr val="143961"/>
                </a:solidFill>
                <a:latin typeface="Poppins Light" panose="00000400000000000000" pitchFamily="2" charset="0"/>
                <a:cs typeface="Poppins Light" panose="00000400000000000000" pitchFamily="2" charset="0"/>
              </a:rPr>
              <a:t>Relief from</a:t>
            </a:r>
          </a:p>
          <a:p>
            <a:r>
              <a:rPr lang="en-GB" sz="700" dirty="0">
                <a:solidFill>
                  <a:srgbClr val="143961"/>
                </a:solidFill>
                <a:latin typeface="Poppins Light" panose="00000400000000000000" pitchFamily="2" charset="0"/>
                <a:cs typeface="Poppins Light" panose="00000400000000000000" pitchFamily="2" charset="0"/>
              </a:rPr>
              <a:t>nasal congestion you can feel instantly</a:t>
            </a:r>
          </a:p>
        </p:txBody>
      </p:sp>
      <p:sp>
        <p:nvSpPr>
          <p:cNvPr id="35" name="TextBox 34">
            <a:extLst>
              <a:ext uri="{FF2B5EF4-FFF2-40B4-BE49-F238E27FC236}">
                <a16:creationId xmlns:a16="http://schemas.microsoft.com/office/drawing/2014/main" id="{8F9DCC9B-9B54-871A-A55E-2E17BC707EA2}"/>
              </a:ext>
            </a:extLst>
          </p:cNvPr>
          <p:cNvSpPr txBox="1"/>
          <p:nvPr/>
        </p:nvSpPr>
        <p:spPr>
          <a:xfrm>
            <a:off x="3385864" y="3187292"/>
            <a:ext cx="874473" cy="523220"/>
          </a:xfrm>
          <a:prstGeom prst="rect">
            <a:avLst/>
          </a:prstGeom>
          <a:noFill/>
        </p:spPr>
        <p:txBody>
          <a:bodyPr wrap="square" lIns="36000" rIns="36000" rtlCol="0">
            <a:spAutoFit/>
          </a:bodyPr>
          <a:lstStyle>
            <a:defPPr>
              <a:defRPr lang="en-US"/>
            </a:defPPr>
            <a:lvl1pPr algn="ctr">
              <a:defRPr sz="800">
                <a:solidFill>
                  <a:schemeClr val="tx1">
                    <a:lumMod val="50000"/>
                    <a:lumOff val="50000"/>
                  </a:schemeClr>
                </a:solidFill>
                <a:cs typeface="Calibri" panose="020F0502020204030204" pitchFamily="34" charset="0"/>
              </a:defRPr>
            </a:lvl1pPr>
          </a:lstStyle>
          <a:p>
            <a:r>
              <a:rPr lang="en-GB" sz="700" dirty="0">
                <a:solidFill>
                  <a:srgbClr val="143961"/>
                </a:solidFill>
                <a:latin typeface="Poppins Light" panose="00000400000000000000" pitchFamily="2" charset="0"/>
                <a:cs typeface="Poppins Light" panose="00000400000000000000" pitchFamily="2" charset="0"/>
              </a:rPr>
              <a:t>Opens the nose to relieve nasal congestion due to a cold</a:t>
            </a:r>
          </a:p>
        </p:txBody>
      </p:sp>
      <p:sp>
        <p:nvSpPr>
          <p:cNvPr id="36" name="TextBox 35">
            <a:extLst>
              <a:ext uri="{FF2B5EF4-FFF2-40B4-BE49-F238E27FC236}">
                <a16:creationId xmlns:a16="http://schemas.microsoft.com/office/drawing/2014/main" id="{F1FF25EC-2081-FA6C-6C4B-32C26A316E5B}"/>
              </a:ext>
            </a:extLst>
          </p:cNvPr>
          <p:cNvSpPr txBox="1"/>
          <p:nvPr/>
        </p:nvSpPr>
        <p:spPr>
          <a:xfrm>
            <a:off x="5325835" y="3166303"/>
            <a:ext cx="874472" cy="630942"/>
          </a:xfrm>
          <a:prstGeom prst="rect">
            <a:avLst/>
          </a:prstGeom>
          <a:noFill/>
        </p:spPr>
        <p:txBody>
          <a:bodyPr wrap="square" lIns="36000" rIns="36000" rtlCol="0">
            <a:spAutoFit/>
          </a:bodyPr>
          <a:lstStyle>
            <a:defPPr>
              <a:defRPr lang="en-US"/>
            </a:defPPr>
            <a:lvl1pPr algn="ctr">
              <a:defRPr sz="800">
                <a:solidFill>
                  <a:schemeClr val="tx1">
                    <a:lumMod val="50000"/>
                    <a:lumOff val="50000"/>
                  </a:schemeClr>
                </a:solidFill>
                <a:cs typeface="Calibri" panose="020F0502020204030204" pitchFamily="34" charset="0"/>
              </a:defRPr>
            </a:lvl1pPr>
          </a:lstStyle>
          <a:p>
            <a:r>
              <a:rPr lang="en-GB" sz="700" dirty="0">
                <a:solidFill>
                  <a:srgbClr val="143961"/>
                </a:solidFill>
                <a:latin typeface="Poppins Light" panose="00000400000000000000" pitchFamily="2" charset="0"/>
                <a:cs typeface="Poppins Light" panose="00000400000000000000" pitchFamily="2" charset="0"/>
              </a:rPr>
              <a:t>Opens the nose so you can take in air more easily and breathe more comfortably</a:t>
            </a:r>
          </a:p>
        </p:txBody>
      </p:sp>
      <p:sp>
        <p:nvSpPr>
          <p:cNvPr id="37" name="TextBox 36">
            <a:extLst>
              <a:ext uri="{FF2B5EF4-FFF2-40B4-BE49-F238E27FC236}">
                <a16:creationId xmlns:a16="http://schemas.microsoft.com/office/drawing/2014/main" id="{A8D0B533-1D0B-1A43-09A0-F0B028AAB101}"/>
              </a:ext>
            </a:extLst>
          </p:cNvPr>
          <p:cNvSpPr txBox="1"/>
          <p:nvPr/>
        </p:nvSpPr>
        <p:spPr>
          <a:xfrm>
            <a:off x="6292502" y="3167744"/>
            <a:ext cx="767677" cy="415498"/>
          </a:xfrm>
          <a:prstGeom prst="rect">
            <a:avLst/>
          </a:prstGeom>
          <a:noFill/>
        </p:spPr>
        <p:txBody>
          <a:bodyPr wrap="square" lIns="36000" rIns="36000" rtlCol="0">
            <a:spAutoFit/>
          </a:bodyPr>
          <a:lstStyle>
            <a:defPPr>
              <a:defRPr lang="en-US"/>
            </a:defPPr>
            <a:lvl1pPr algn="ctr">
              <a:defRPr sz="800">
                <a:solidFill>
                  <a:schemeClr val="tx1">
                    <a:lumMod val="50000"/>
                    <a:lumOff val="50000"/>
                  </a:schemeClr>
                </a:solidFill>
                <a:cs typeface="Calibri" panose="020F0502020204030204" pitchFamily="34" charset="0"/>
              </a:defRPr>
            </a:lvl1pPr>
          </a:lstStyle>
          <a:p>
            <a:r>
              <a:rPr lang="en-GB" sz="700" dirty="0">
                <a:solidFill>
                  <a:srgbClr val="143961"/>
                </a:solidFill>
                <a:latin typeface="Poppins Light" panose="00000400000000000000" pitchFamily="2" charset="0"/>
                <a:cs typeface="Poppins Light" panose="00000400000000000000" pitchFamily="2" charset="0"/>
              </a:rPr>
              <a:t>Opens the nose to breathe more easily</a:t>
            </a:r>
          </a:p>
        </p:txBody>
      </p:sp>
      <p:sp>
        <p:nvSpPr>
          <p:cNvPr id="38" name="TextBox 37">
            <a:extLst>
              <a:ext uri="{FF2B5EF4-FFF2-40B4-BE49-F238E27FC236}">
                <a16:creationId xmlns:a16="http://schemas.microsoft.com/office/drawing/2014/main" id="{EF4D242A-338A-EFB1-3BE0-871552DF5247}"/>
              </a:ext>
            </a:extLst>
          </p:cNvPr>
          <p:cNvSpPr txBox="1"/>
          <p:nvPr/>
        </p:nvSpPr>
        <p:spPr>
          <a:xfrm>
            <a:off x="7142548" y="3141971"/>
            <a:ext cx="837071" cy="415498"/>
          </a:xfrm>
          <a:prstGeom prst="rect">
            <a:avLst/>
          </a:prstGeom>
          <a:noFill/>
        </p:spPr>
        <p:txBody>
          <a:bodyPr wrap="square" lIns="36000" tIns="45720" rIns="36000" bIns="45720" rtlCol="0" anchor="t">
            <a:spAutoFit/>
          </a:bodyPr>
          <a:lstStyle>
            <a:defPPr>
              <a:defRPr lang="en-US"/>
            </a:defPPr>
            <a:lvl1pPr algn="ctr">
              <a:defRPr sz="800">
                <a:solidFill>
                  <a:schemeClr val="tx1">
                    <a:lumMod val="50000"/>
                    <a:lumOff val="50000"/>
                  </a:schemeClr>
                </a:solidFill>
                <a:cs typeface="Calibri" panose="020F0502020204030204" pitchFamily="34" charset="0"/>
              </a:defRPr>
            </a:lvl1pPr>
          </a:lstStyle>
          <a:p>
            <a:r>
              <a:rPr lang="en-GB" sz="700" dirty="0">
                <a:solidFill>
                  <a:srgbClr val="143961"/>
                </a:solidFill>
                <a:latin typeface="Poppins Light" panose="00000400000000000000" pitchFamily="2" charset="0"/>
                <a:cs typeface="Poppins Light" panose="00000400000000000000" pitchFamily="2" charset="0"/>
              </a:rPr>
              <a:t>Opens the nose to breathe more easily </a:t>
            </a:r>
          </a:p>
        </p:txBody>
      </p:sp>
      <p:pic>
        <p:nvPicPr>
          <p:cNvPr id="6" name="Picture 5" descr="A blue snowflake with black background&#10;&#10;Description automatically generated">
            <a:extLst>
              <a:ext uri="{FF2B5EF4-FFF2-40B4-BE49-F238E27FC236}">
                <a16:creationId xmlns:a16="http://schemas.microsoft.com/office/drawing/2014/main" id="{73F1BACF-E03C-A08E-D972-C3A6B0900F6B}"/>
              </a:ext>
            </a:extLst>
          </p:cNvPr>
          <p:cNvPicPr>
            <a:picLocks noChangeAspect="1"/>
          </p:cNvPicPr>
          <p:nvPr/>
        </p:nvPicPr>
        <p:blipFill>
          <a:blip r:embed="rId2"/>
          <a:stretch>
            <a:fillRect/>
          </a:stretch>
        </p:blipFill>
        <p:spPr>
          <a:xfrm>
            <a:off x="4513010" y="1857820"/>
            <a:ext cx="790235" cy="773610"/>
          </a:xfrm>
          <a:prstGeom prst="rect">
            <a:avLst/>
          </a:prstGeom>
        </p:spPr>
      </p:pic>
      <p:sp>
        <p:nvSpPr>
          <p:cNvPr id="7" name="Content Placeholder 2">
            <a:extLst>
              <a:ext uri="{FF2B5EF4-FFF2-40B4-BE49-F238E27FC236}">
                <a16:creationId xmlns:a16="http://schemas.microsoft.com/office/drawing/2014/main" id="{70BC9E03-387A-0F43-EB92-11086516112E}"/>
              </a:ext>
            </a:extLst>
          </p:cNvPr>
          <p:cNvSpPr txBox="1">
            <a:spLocks/>
          </p:cNvSpPr>
          <p:nvPr/>
        </p:nvSpPr>
        <p:spPr>
          <a:xfrm>
            <a:off x="241817" y="2784031"/>
            <a:ext cx="978139" cy="345197"/>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800" dirty="0">
                <a:solidFill>
                  <a:srgbClr val="143961"/>
                </a:solidFill>
                <a:latin typeface="+mj-lt"/>
              </a:rPr>
              <a:t>Night Time </a:t>
            </a:r>
            <a:br>
              <a:rPr lang="en-GB" sz="800" dirty="0">
                <a:solidFill>
                  <a:srgbClr val="143961"/>
                </a:solidFill>
                <a:latin typeface="+mj-lt"/>
              </a:rPr>
            </a:br>
            <a:r>
              <a:rPr lang="en-GB" sz="800" dirty="0">
                <a:solidFill>
                  <a:srgbClr val="143961"/>
                </a:solidFill>
                <a:latin typeface="+mj-lt"/>
              </a:rPr>
              <a:t>Nasal Congestion</a:t>
            </a:r>
          </a:p>
        </p:txBody>
      </p:sp>
      <p:sp>
        <p:nvSpPr>
          <p:cNvPr id="8" name="Content Placeholder 2">
            <a:extLst>
              <a:ext uri="{FF2B5EF4-FFF2-40B4-BE49-F238E27FC236}">
                <a16:creationId xmlns:a16="http://schemas.microsoft.com/office/drawing/2014/main" id="{5C69AED0-24A3-F4F7-F684-AF1524FB2BDC}"/>
              </a:ext>
            </a:extLst>
          </p:cNvPr>
          <p:cNvSpPr txBox="1">
            <a:spLocks/>
          </p:cNvSpPr>
          <p:nvPr/>
        </p:nvSpPr>
        <p:spPr>
          <a:xfrm>
            <a:off x="1258892" y="2784031"/>
            <a:ext cx="1019092" cy="345197"/>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800" dirty="0">
                <a:solidFill>
                  <a:srgbClr val="143961"/>
                </a:solidFill>
                <a:latin typeface="+mj-lt"/>
              </a:rPr>
              <a:t>Snoring due to Night-time Nasal Congestion</a:t>
            </a:r>
          </a:p>
        </p:txBody>
      </p:sp>
      <p:sp>
        <p:nvSpPr>
          <p:cNvPr id="9" name="Content Placeholder 2">
            <a:extLst>
              <a:ext uri="{FF2B5EF4-FFF2-40B4-BE49-F238E27FC236}">
                <a16:creationId xmlns:a16="http://schemas.microsoft.com/office/drawing/2014/main" id="{4947CBE1-4057-2CC6-E369-CB360E91433D}"/>
              </a:ext>
            </a:extLst>
          </p:cNvPr>
          <p:cNvSpPr txBox="1">
            <a:spLocks/>
          </p:cNvSpPr>
          <p:nvPr/>
        </p:nvSpPr>
        <p:spPr>
          <a:xfrm>
            <a:off x="2276643" y="2784031"/>
            <a:ext cx="1070108" cy="345197"/>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800" dirty="0">
                <a:solidFill>
                  <a:srgbClr val="143961"/>
                </a:solidFill>
                <a:latin typeface="+mj-lt"/>
              </a:rPr>
              <a:t>Nasal Congestion due to a Deviated Septum</a:t>
            </a:r>
          </a:p>
        </p:txBody>
      </p:sp>
      <p:sp>
        <p:nvSpPr>
          <p:cNvPr id="10" name="Content Placeholder 2">
            <a:extLst>
              <a:ext uri="{FF2B5EF4-FFF2-40B4-BE49-F238E27FC236}">
                <a16:creationId xmlns:a16="http://schemas.microsoft.com/office/drawing/2014/main" id="{F9E567AE-2B8D-42FD-2CDE-80B93BAED24D}"/>
              </a:ext>
            </a:extLst>
          </p:cNvPr>
          <p:cNvSpPr txBox="1">
            <a:spLocks/>
          </p:cNvSpPr>
          <p:nvPr/>
        </p:nvSpPr>
        <p:spPr>
          <a:xfrm>
            <a:off x="3335980" y="2784031"/>
            <a:ext cx="979524" cy="345197"/>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800" dirty="0">
                <a:solidFill>
                  <a:srgbClr val="143961"/>
                </a:solidFill>
                <a:latin typeface="+mj-lt"/>
              </a:rPr>
              <a:t>Nasal Congestion</a:t>
            </a:r>
            <a:br>
              <a:rPr lang="en-GB" sz="800" dirty="0">
                <a:solidFill>
                  <a:srgbClr val="143961"/>
                </a:solidFill>
                <a:latin typeface="+mj-lt"/>
              </a:rPr>
            </a:br>
            <a:r>
              <a:rPr lang="en-GB" sz="800" dirty="0">
                <a:solidFill>
                  <a:srgbClr val="143961"/>
                </a:solidFill>
                <a:latin typeface="+mj-lt"/>
              </a:rPr>
              <a:t>due to a cold</a:t>
            </a:r>
          </a:p>
        </p:txBody>
      </p:sp>
      <p:sp>
        <p:nvSpPr>
          <p:cNvPr id="11" name="Content Placeholder 2">
            <a:extLst>
              <a:ext uri="{FF2B5EF4-FFF2-40B4-BE49-F238E27FC236}">
                <a16:creationId xmlns:a16="http://schemas.microsoft.com/office/drawing/2014/main" id="{4053B020-7B13-2CAF-CCF5-CD49E1C74298}"/>
              </a:ext>
            </a:extLst>
          </p:cNvPr>
          <p:cNvSpPr txBox="1">
            <a:spLocks/>
          </p:cNvSpPr>
          <p:nvPr/>
        </p:nvSpPr>
        <p:spPr>
          <a:xfrm>
            <a:off x="4391948" y="2784031"/>
            <a:ext cx="933887" cy="345197"/>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800" dirty="0">
                <a:solidFill>
                  <a:srgbClr val="143961"/>
                </a:solidFill>
                <a:latin typeface="+mj-lt"/>
              </a:rPr>
              <a:t>Nasal Congestion</a:t>
            </a:r>
            <a:br>
              <a:rPr lang="en-GB" sz="800" dirty="0">
                <a:solidFill>
                  <a:srgbClr val="143961"/>
                </a:solidFill>
                <a:latin typeface="+mj-lt"/>
              </a:rPr>
            </a:br>
            <a:r>
              <a:rPr lang="en-GB" sz="800" dirty="0">
                <a:solidFill>
                  <a:srgbClr val="143961"/>
                </a:solidFill>
                <a:latin typeface="+mj-lt"/>
              </a:rPr>
              <a:t>due to allergies</a:t>
            </a:r>
          </a:p>
        </p:txBody>
      </p:sp>
      <p:sp>
        <p:nvSpPr>
          <p:cNvPr id="12" name="Content Placeholder 2">
            <a:extLst>
              <a:ext uri="{FF2B5EF4-FFF2-40B4-BE49-F238E27FC236}">
                <a16:creationId xmlns:a16="http://schemas.microsoft.com/office/drawing/2014/main" id="{5BF22291-4C33-098D-7AF9-9D0FE54A6342}"/>
              </a:ext>
            </a:extLst>
          </p:cNvPr>
          <p:cNvSpPr txBox="1">
            <a:spLocks/>
          </p:cNvSpPr>
          <p:nvPr/>
        </p:nvSpPr>
        <p:spPr>
          <a:xfrm>
            <a:off x="5416708" y="2784031"/>
            <a:ext cx="725166" cy="345197"/>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800" dirty="0">
                <a:solidFill>
                  <a:srgbClr val="143961"/>
                </a:solidFill>
                <a:latin typeface="+mj-lt"/>
              </a:rPr>
              <a:t>For Health &amp;</a:t>
            </a:r>
            <a:br>
              <a:rPr lang="en-GB" sz="800" dirty="0">
                <a:solidFill>
                  <a:srgbClr val="143961"/>
                </a:solidFill>
                <a:latin typeface="+mj-lt"/>
              </a:rPr>
            </a:br>
            <a:r>
              <a:rPr lang="en-GB" sz="800" dirty="0">
                <a:solidFill>
                  <a:srgbClr val="143961"/>
                </a:solidFill>
                <a:latin typeface="+mj-lt"/>
              </a:rPr>
              <a:t>Wellbeing</a:t>
            </a:r>
          </a:p>
        </p:txBody>
      </p:sp>
      <p:sp>
        <p:nvSpPr>
          <p:cNvPr id="13" name="Content Placeholder 2">
            <a:extLst>
              <a:ext uri="{FF2B5EF4-FFF2-40B4-BE49-F238E27FC236}">
                <a16:creationId xmlns:a16="http://schemas.microsoft.com/office/drawing/2014/main" id="{8B250B72-E195-1F0F-43FB-4F3405F21D91}"/>
              </a:ext>
            </a:extLst>
          </p:cNvPr>
          <p:cNvSpPr txBox="1">
            <a:spLocks/>
          </p:cNvSpPr>
          <p:nvPr/>
        </p:nvSpPr>
        <p:spPr>
          <a:xfrm>
            <a:off x="6297648" y="2784031"/>
            <a:ext cx="767677" cy="345197"/>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800" dirty="0">
                <a:solidFill>
                  <a:srgbClr val="143961"/>
                </a:solidFill>
                <a:latin typeface="+mj-lt"/>
              </a:rPr>
              <a:t>Mindfulness</a:t>
            </a:r>
            <a:br>
              <a:rPr lang="en-GB" sz="800" dirty="0">
                <a:solidFill>
                  <a:srgbClr val="143961"/>
                </a:solidFill>
                <a:latin typeface="+mj-lt"/>
              </a:rPr>
            </a:br>
            <a:r>
              <a:rPr lang="en-GB" sz="800" dirty="0">
                <a:solidFill>
                  <a:srgbClr val="143961"/>
                </a:solidFill>
                <a:latin typeface="+mj-lt"/>
              </a:rPr>
              <a:t>&amp; Relaxation</a:t>
            </a:r>
          </a:p>
        </p:txBody>
      </p:sp>
      <p:sp>
        <p:nvSpPr>
          <p:cNvPr id="14" name="Content Placeholder 2">
            <a:extLst>
              <a:ext uri="{FF2B5EF4-FFF2-40B4-BE49-F238E27FC236}">
                <a16:creationId xmlns:a16="http://schemas.microsoft.com/office/drawing/2014/main" id="{199052CD-B47C-1BA1-6816-5B0F69BD9172}"/>
              </a:ext>
            </a:extLst>
          </p:cNvPr>
          <p:cNvSpPr txBox="1">
            <a:spLocks/>
          </p:cNvSpPr>
          <p:nvPr/>
        </p:nvSpPr>
        <p:spPr>
          <a:xfrm>
            <a:off x="7198501" y="2784031"/>
            <a:ext cx="725166" cy="345197"/>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800" dirty="0">
                <a:solidFill>
                  <a:srgbClr val="143961"/>
                </a:solidFill>
                <a:latin typeface="+mj-lt"/>
              </a:rPr>
              <a:t>Exercise</a:t>
            </a:r>
            <a:br>
              <a:rPr lang="en-GB" sz="800" dirty="0">
                <a:solidFill>
                  <a:srgbClr val="143961"/>
                </a:solidFill>
                <a:latin typeface="+mj-lt"/>
              </a:rPr>
            </a:br>
            <a:r>
              <a:rPr lang="en-GB" sz="800" dirty="0">
                <a:solidFill>
                  <a:srgbClr val="143961"/>
                </a:solidFill>
                <a:latin typeface="+mj-lt"/>
              </a:rPr>
              <a:t>&amp; Sport</a:t>
            </a:r>
          </a:p>
        </p:txBody>
      </p:sp>
      <p:pic>
        <p:nvPicPr>
          <p:cNvPr id="15" name="Picture 14" descr="A box of tissues with a black background&#10;&#10;Description automatically generated">
            <a:extLst>
              <a:ext uri="{FF2B5EF4-FFF2-40B4-BE49-F238E27FC236}">
                <a16:creationId xmlns:a16="http://schemas.microsoft.com/office/drawing/2014/main" id="{D0AA372C-4CAA-F49D-9DDA-A3C086C424B7}"/>
              </a:ext>
            </a:extLst>
          </p:cNvPr>
          <p:cNvPicPr>
            <a:picLocks noChangeAspect="1"/>
          </p:cNvPicPr>
          <p:nvPr/>
        </p:nvPicPr>
        <p:blipFill>
          <a:blip r:embed="rId3"/>
          <a:stretch>
            <a:fillRect/>
          </a:stretch>
        </p:blipFill>
        <p:spPr>
          <a:xfrm>
            <a:off x="3540475" y="1914309"/>
            <a:ext cx="622883" cy="717120"/>
          </a:xfrm>
          <a:prstGeom prst="rect">
            <a:avLst/>
          </a:prstGeom>
        </p:spPr>
      </p:pic>
      <p:pic>
        <p:nvPicPr>
          <p:cNvPr id="16" name="Picture 15" descr="A blue heart with a black background&#10;&#10;Description automatically generated">
            <a:extLst>
              <a:ext uri="{FF2B5EF4-FFF2-40B4-BE49-F238E27FC236}">
                <a16:creationId xmlns:a16="http://schemas.microsoft.com/office/drawing/2014/main" id="{3EC18198-0E1B-FBA3-3C23-66C4F0D5EBF9}"/>
              </a:ext>
            </a:extLst>
          </p:cNvPr>
          <p:cNvPicPr>
            <a:picLocks noChangeAspect="1"/>
          </p:cNvPicPr>
          <p:nvPr/>
        </p:nvPicPr>
        <p:blipFill>
          <a:blip r:embed="rId4"/>
          <a:stretch>
            <a:fillRect/>
          </a:stretch>
        </p:blipFill>
        <p:spPr>
          <a:xfrm>
            <a:off x="5416708" y="2010606"/>
            <a:ext cx="725166" cy="665405"/>
          </a:xfrm>
          <a:prstGeom prst="rect">
            <a:avLst/>
          </a:prstGeom>
        </p:spPr>
      </p:pic>
      <p:pic>
        <p:nvPicPr>
          <p:cNvPr id="17" name="Picture 16" descr="A blue moon and stars&#10;&#10;Description automatically generated">
            <a:extLst>
              <a:ext uri="{FF2B5EF4-FFF2-40B4-BE49-F238E27FC236}">
                <a16:creationId xmlns:a16="http://schemas.microsoft.com/office/drawing/2014/main" id="{4A7D40BB-7A70-8F3A-4D90-FBEC26E016AC}"/>
              </a:ext>
            </a:extLst>
          </p:cNvPr>
          <p:cNvPicPr>
            <a:picLocks noChangeAspect="1"/>
          </p:cNvPicPr>
          <p:nvPr/>
        </p:nvPicPr>
        <p:blipFill>
          <a:blip r:embed="rId5"/>
          <a:stretch>
            <a:fillRect/>
          </a:stretch>
        </p:blipFill>
        <p:spPr>
          <a:xfrm>
            <a:off x="298371" y="1902717"/>
            <a:ext cx="865032" cy="699166"/>
          </a:xfrm>
          <a:prstGeom prst="rect">
            <a:avLst/>
          </a:prstGeom>
        </p:spPr>
      </p:pic>
      <p:pic>
        <p:nvPicPr>
          <p:cNvPr id="40" name="Picture 39" descr="A blue figure running on a black background&#10;&#10;Description automatically generated">
            <a:extLst>
              <a:ext uri="{FF2B5EF4-FFF2-40B4-BE49-F238E27FC236}">
                <a16:creationId xmlns:a16="http://schemas.microsoft.com/office/drawing/2014/main" id="{047D638A-5529-047F-2C1C-3F753C3491B8}"/>
              </a:ext>
            </a:extLst>
          </p:cNvPr>
          <p:cNvPicPr>
            <a:picLocks noChangeAspect="1"/>
          </p:cNvPicPr>
          <p:nvPr/>
        </p:nvPicPr>
        <p:blipFill>
          <a:blip r:embed="rId6"/>
          <a:stretch>
            <a:fillRect/>
          </a:stretch>
        </p:blipFill>
        <p:spPr>
          <a:xfrm>
            <a:off x="7273437" y="1966025"/>
            <a:ext cx="654901" cy="712780"/>
          </a:xfrm>
          <a:prstGeom prst="rect">
            <a:avLst/>
          </a:prstGeom>
        </p:spPr>
      </p:pic>
      <p:pic>
        <p:nvPicPr>
          <p:cNvPr id="41" name="Picture 40" descr="A blue nose with a lightning bolt&#10;&#10;Description automatically generated">
            <a:extLst>
              <a:ext uri="{FF2B5EF4-FFF2-40B4-BE49-F238E27FC236}">
                <a16:creationId xmlns:a16="http://schemas.microsoft.com/office/drawing/2014/main" id="{9329426E-D9ED-0421-923F-DBA1573320D4}"/>
              </a:ext>
            </a:extLst>
          </p:cNvPr>
          <p:cNvPicPr>
            <a:picLocks noChangeAspect="1"/>
          </p:cNvPicPr>
          <p:nvPr/>
        </p:nvPicPr>
        <p:blipFill>
          <a:blip r:embed="rId7"/>
          <a:stretch>
            <a:fillRect/>
          </a:stretch>
        </p:blipFill>
        <p:spPr>
          <a:xfrm>
            <a:off x="2514019" y="1897012"/>
            <a:ext cx="599898" cy="707926"/>
          </a:xfrm>
          <a:prstGeom prst="rect">
            <a:avLst/>
          </a:prstGeom>
        </p:spPr>
      </p:pic>
      <p:pic>
        <p:nvPicPr>
          <p:cNvPr id="42" name="Picture 41" descr="A blue and black logo&#10;&#10;Description automatically generated">
            <a:extLst>
              <a:ext uri="{FF2B5EF4-FFF2-40B4-BE49-F238E27FC236}">
                <a16:creationId xmlns:a16="http://schemas.microsoft.com/office/drawing/2014/main" id="{5EB82D01-F4E9-32F4-372F-3D804CE7DE90}"/>
              </a:ext>
            </a:extLst>
          </p:cNvPr>
          <p:cNvPicPr>
            <a:picLocks noChangeAspect="1"/>
          </p:cNvPicPr>
          <p:nvPr/>
        </p:nvPicPr>
        <p:blipFill>
          <a:blip r:embed="rId8"/>
          <a:stretch>
            <a:fillRect/>
          </a:stretch>
        </p:blipFill>
        <p:spPr>
          <a:xfrm>
            <a:off x="1447203" y="1875278"/>
            <a:ext cx="717121" cy="711374"/>
          </a:xfrm>
          <a:prstGeom prst="rect">
            <a:avLst/>
          </a:prstGeom>
        </p:spPr>
      </p:pic>
      <p:pic>
        <p:nvPicPr>
          <p:cNvPr id="43" name="Picture 42" descr="A blue symbol of a person sitting in a yoga pose&#10;&#10;Description automatically generated">
            <a:extLst>
              <a:ext uri="{FF2B5EF4-FFF2-40B4-BE49-F238E27FC236}">
                <a16:creationId xmlns:a16="http://schemas.microsoft.com/office/drawing/2014/main" id="{A298CDBE-9FC3-B783-050B-637CE5C99ADA}"/>
              </a:ext>
            </a:extLst>
          </p:cNvPr>
          <p:cNvPicPr>
            <a:picLocks noChangeAspect="1"/>
          </p:cNvPicPr>
          <p:nvPr/>
        </p:nvPicPr>
        <p:blipFill>
          <a:blip r:embed="rId9"/>
          <a:stretch>
            <a:fillRect/>
          </a:stretch>
        </p:blipFill>
        <p:spPr>
          <a:xfrm>
            <a:off x="6342298" y="2010843"/>
            <a:ext cx="661958" cy="620586"/>
          </a:xfrm>
          <a:prstGeom prst="rect">
            <a:avLst/>
          </a:prstGeom>
        </p:spPr>
      </p:pic>
      <p:pic>
        <p:nvPicPr>
          <p:cNvPr id="44" name="Picture 43" descr="A blue brain with black background&#10;&#10;Description automatically generated">
            <a:extLst>
              <a:ext uri="{FF2B5EF4-FFF2-40B4-BE49-F238E27FC236}">
                <a16:creationId xmlns:a16="http://schemas.microsoft.com/office/drawing/2014/main" id="{FF7148E5-94AC-2EE4-41EE-CE585EEDE6A9}"/>
              </a:ext>
            </a:extLst>
          </p:cNvPr>
          <p:cNvPicPr>
            <a:picLocks noChangeAspect="1"/>
          </p:cNvPicPr>
          <p:nvPr/>
        </p:nvPicPr>
        <p:blipFill>
          <a:blip r:embed="rId10"/>
          <a:stretch>
            <a:fillRect/>
          </a:stretch>
        </p:blipFill>
        <p:spPr>
          <a:xfrm>
            <a:off x="8155585" y="1966025"/>
            <a:ext cx="691087" cy="691087"/>
          </a:xfrm>
          <a:prstGeom prst="rect">
            <a:avLst/>
          </a:prstGeom>
        </p:spPr>
      </p:pic>
      <p:sp>
        <p:nvSpPr>
          <p:cNvPr id="45" name="Content Placeholder 2">
            <a:extLst>
              <a:ext uri="{FF2B5EF4-FFF2-40B4-BE49-F238E27FC236}">
                <a16:creationId xmlns:a16="http://schemas.microsoft.com/office/drawing/2014/main" id="{E2F8A03E-3DB1-361A-9144-DE7E2F861E4E}"/>
              </a:ext>
            </a:extLst>
          </p:cNvPr>
          <p:cNvSpPr txBox="1">
            <a:spLocks/>
          </p:cNvSpPr>
          <p:nvPr/>
        </p:nvSpPr>
        <p:spPr>
          <a:xfrm>
            <a:off x="8024206" y="2784031"/>
            <a:ext cx="953844" cy="345197"/>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800" dirty="0">
                <a:solidFill>
                  <a:srgbClr val="143961"/>
                </a:solidFill>
                <a:latin typeface="+mj-lt"/>
              </a:rPr>
              <a:t>Focus &amp; Concentration</a:t>
            </a:r>
          </a:p>
        </p:txBody>
      </p:sp>
      <p:sp>
        <p:nvSpPr>
          <p:cNvPr id="64" name="TextBox 63">
            <a:extLst>
              <a:ext uri="{FF2B5EF4-FFF2-40B4-BE49-F238E27FC236}">
                <a16:creationId xmlns:a16="http://schemas.microsoft.com/office/drawing/2014/main" id="{06D7EB6E-E15C-838B-E7D4-70CC902D4291}"/>
              </a:ext>
            </a:extLst>
          </p:cNvPr>
          <p:cNvSpPr txBox="1"/>
          <p:nvPr/>
        </p:nvSpPr>
        <p:spPr>
          <a:xfrm>
            <a:off x="8096814" y="3155547"/>
            <a:ext cx="837071" cy="415498"/>
          </a:xfrm>
          <a:prstGeom prst="rect">
            <a:avLst/>
          </a:prstGeom>
          <a:noFill/>
        </p:spPr>
        <p:txBody>
          <a:bodyPr wrap="square" lIns="36000" tIns="45720" rIns="36000" bIns="45720" rtlCol="0" anchor="t">
            <a:spAutoFit/>
          </a:bodyPr>
          <a:lstStyle>
            <a:defPPr>
              <a:defRPr lang="en-US"/>
            </a:defPPr>
            <a:lvl1pPr algn="ctr">
              <a:defRPr sz="800">
                <a:solidFill>
                  <a:schemeClr val="tx1">
                    <a:lumMod val="50000"/>
                    <a:lumOff val="50000"/>
                  </a:schemeClr>
                </a:solidFill>
                <a:cs typeface="Calibri" panose="020F0502020204030204" pitchFamily="34" charset="0"/>
              </a:defRPr>
            </a:lvl1pPr>
          </a:lstStyle>
          <a:p>
            <a:r>
              <a:rPr lang="en-GB" sz="700" dirty="0">
                <a:solidFill>
                  <a:srgbClr val="143961"/>
                </a:solidFill>
                <a:latin typeface="Poppins Light" panose="00000400000000000000" pitchFamily="2" charset="0"/>
                <a:cs typeface="Poppins Light" panose="00000400000000000000" pitchFamily="2" charset="0"/>
              </a:rPr>
              <a:t>Opens the nose to breathe more easily </a:t>
            </a:r>
          </a:p>
        </p:txBody>
      </p:sp>
    </p:spTree>
    <p:extLst>
      <p:ext uri="{BB962C8B-B14F-4D97-AF65-F5344CB8AC3E}">
        <p14:creationId xmlns:p14="http://schemas.microsoft.com/office/powerpoint/2010/main" val="2326673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1E8E4D7-37D2-CE94-F6A3-35455367C9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947" r="11449" b="2"/>
          <a:stretch/>
        </p:blipFill>
        <p:spPr bwMode="auto">
          <a:xfrm>
            <a:off x="20" y="10"/>
            <a:ext cx="3028933" cy="395393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6CBD0A12-AFAD-CBA2-6D81-0E7717290D52}"/>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35922" r="38173"/>
          <a:stretch/>
        </p:blipFill>
        <p:spPr bwMode="auto">
          <a:xfrm>
            <a:off x="3028950" y="10"/>
            <a:ext cx="3056176" cy="4025836"/>
          </a:xfrm>
          <a:prstGeom prst="rect">
            <a:avLst/>
          </a:prstGeom>
          <a:noFill/>
          <a:extLst>
            <a:ext uri="{909E8E84-426E-40DD-AFC4-6F175D3DCCD1}">
              <a14:hiddenFill xmlns:a14="http://schemas.microsoft.com/office/drawing/2010/main">
                <a:solidFill>
                  <a:srgbClr val="FFFFFF"/>
                </a:solidFill>
              </a14:hiddenFill>
            </a:ext>
          </a:extLst>
        </p:spPr>
      </p:pic>
      <p:sp>
        <p:nvSpPr>
          <p:cNvPr id="9" name="Title 4">
            <a:extLst>
              <a:ext uri="{FF2B5EF4-FFF2-40B4-BE49-F238E27FC236}">
                <a16:creationId xmlns:a16="http://schemas.microsoft.com/office/drawing/2014/main" id="{BEEF0902-3496-3BD8-14AA-120B48627D0E}"/>
              </a:ext>
            </a:extLst>
          </p:cNvPr>
          <p:cNvSpPr txBox="1">
            <a:spLocks/>
          </p:cNvSpPr>
          <p:nvPr/>
        </p:nvSpPr>
        <p:spPr>
          <a:xfrm>
            <a:off x="524784" y="4191000"/>
            <a:ext cx="5150458" cy="690442"/>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GB" sz="5400" b="0" kern="1200" spc="-150">
                <a:solidFill>
                  <a:schemeClr val="bg1"/>
                </a:solidFill>
                <a:latin typeface="+mj-lt"/>
                <a:ea typeface="+mn-ea"/>
                <a:cs typeface="Poppins ExtraBold" panose="00000900000000000000" pitchFamily="2" charset="0"/>
              </a:defRPr>
            </a:lvl1pPr>
          </a:lstStyle>
          <a:p>
            <a:pPr algn="l">
              <a:spcAft>
                <a:spcPts val="600"/>
              </a:spcAft>
            </a:pPr>
            <a:r>
              <a:rPr lang="en-US" sz="3000" kern="1200">
                <a:solidFill>
                  <a:srgbClr val="FFFFFF"/>
                </a:solidFill>
                <a:effectLst>
                  <a:outerShdw blurRad="38100" dist="38100" dir="2700000" algn="tl">
                    <a:srgbClr val="000000">
                      <a:alpha val="43137"/>
                    </a:srgbClr>
                  </a:outerShdw>
                </a:effectLst>
                <a:latin typeface="+mj-lt"/>
                <a:ea typeface="+mj-ea"/>
                <a:cs typeface="+mj-cs"/>
              </a:rPr>
              <a:t>How it works</a:t>
            </a:r>
          </a:p>
        </p:txBody>
      </p:sp>
      <p:sp>
        <p:nvSpPr>
          <p:cNvPr id="11" name="TextBox 10">
            <a:extLst>
              <a:ext uri="{FF2B5EF4-FFF2-40B4-BE49-F238E27FC236}">
                <a16:creationId xmlns:a16="http://schemas.microsoft.com/office/drawing/2014/main" id="{82E46739-20D0-C8AD-1BA6-E7D96629326B}"/>
              </a:ext>
            </a:extLst>
          </p:cNvPr>
          <p:cNvSpPr txBox="1"/>
          <p:nvPr/>
        </p:nvSpPr>
        <p:spPr>
          <a:xfrm>
            <a:off x="6329361" y="4210050"/>
            <a:ext cx="2442015" cy="652342"/>
          </a:xfrm>
          <a:prstGeom prst="rect">
            <a:avLst/>
          </a:prstGeom>
        </p:spPr>
        <p:txBody>
          <a:bodyPr vert="horz" lIns="91440" tIns="45720" rIns="91440" bIns="45720" rtlCol="0" anchor="ctr">
            <a:normAutofit/>
          </a:bodyPr>
          <a:lstStyle/>
          <a:p>
            <a:pPr>
              <a:lnSpc>
                <a:spcPct val="90000"/>
              </a:lnSpc>
              <a:spcBef>
                <a:spcPts val="1000"/>
              </a:spcBef>
            </a:pPr>
            <a:r>
              <a:rPr lang="en-US" sz="1500" kern="1200">
                <a:solidFill>
                  <a:srgbClr val="FFFFFF"/>
                </a:solidFill>
                <a:latin typeface="+mn-lt"/>
                <a:ea typeface="+mn-ea"/>
                <a:cs typeface="+mn-cs"/>
              </a:rPr>
              <a:t>Breathe more easily - wherever you are</a:t>
            </a:r>
          </a:p>
        </p:txBody>
      </p:sp>
      <p:pic>
        <p:nvPicPr>
          <p:cNvPr id="1028" name="Picture 4">
            <a:extLst>
              <a:ext uri="{FF2B5EF4-FFF2-40B4-BE49-F238E27FC236}">
                <a16:creationId xmlns:a16="http://schemas.microsoft.com/office/drawing/2014/main" id="{D21233A3-4793-CE0E-9BBB-860CED2200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9233" r="13513" b="170"/>
          <a:stretch/>
        </p:blipFill>
        <p:spPr bwMode="auto">
          <a:xfrm>
            <a:off x="6083862" y="10"/>
            <a:ext cx="3054680" cy="3947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6595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47A938-7C9A-F0FA-27BA-B2473DA9B23A}"/>
              </a:ext>
            </a:extLst>
          </p:cNvPr>
          <p:cNvSpPr/>
          <p:nvPr/>
        </p:nvSpPr>
        <p:spPr>
          <a:xfrm>
            <a:off x="0" y="0"/>
            <a:ext cx="9144000" cy="2534250"/>
          </a:xfrm>
          <a:prstGeom prst="rect">
            <a:avLst/>
          </a:prstGeom>
          <a:solidFill>
            <a:srgbClr val="D8E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 name="Content Placeholder 13">
            <a:extLst>
              <a:ext uri="{FF2B5EF4-FFF2-40B4-BE49-F238E27FC236}">
                <a16:creationId xmlns:a16="http://schemas.microsoft.com/office/drawing/2014/main" id="{98CF5382-28A4-38AF-13F4-709A4866DB1A}"/>
              </a:ext>
            </a:extLst>
          </p:cNvPr>
          <p:cNvSpPr>
            <a:spLocks noGrp="1"/>
          </p:cNvSpPr>
          <p:nvPr>
            <p:ph sz="half" idx="1"/>
          </p:nvPr>
        </p:nvSpPr>
        <p:spPr>
          <a:xfrm>
            <a:off x="3680673" y="414214"/>
            <a:ext cx="4095262" cy="1916407"/>
          </a:xfrm>
        </p:spPr>
        <p:txBody>
          <a:bodyPr/>
          <a:lstStyle/>
          <a:p>
            <a:r>
              <a:rPr lang="en-GB" sz="1600" dirty="0">
                <a:latin typeface="+mj-lt"/>
              </a:rPr>
              <a:t>What are Breathe Right</a:t>
            </a:r>
            <a:r>
              <a:rPr lang="en-GB" sz="1600" baseline="30000" dirty="0">
                <a:latin typeface="+mj-lt"/>
              </a:rPr>
              <a:t>®</a:t>
            </a:r>
            <a:r>
              <a:rPr lang="en-GB" sz="1600" dirty="0">
                <a:latin typeface="+mj-lt"/>
              </a:rPr>
              <a:t> Nasal Strips?</a:t>
            </a:r>
          </a:p>
          <a:p>
            <a:r>
              <a:rPr lang="en-GB" sz="1000" dirty="0">
                <a:latin typeface="Poppins Light" panose="00000400000000000000" pitchFamily="2" charset="0"/>
                <a:cs typeface="Poppins Light" panose="00000400000000000000" pitchFamily="2" charset="0"/>
              </a:rPr>
              <a:t>Breathe Right</a:t>
            </a:r>
            <a:r>
              <a:rPr lang="en-GB" sz="1000" baseline="30000" dirty="0">
                <a:latin typeface="Poppins Light" panose="00000400000000000000" pitchFamily="2" charset="0"/>
                <a:cs typeface="Poppins Light" panose="00000400000000000000" pitchFamily="2" charset="0"/>
              </a:rPr>
              <a:t>®</a:t>
            </a:r>
            <a:r>
              <a:rPr lang="en-GB" sz="1000" dirty="0">
                <a:latin typeface="Poppins Light" panose="00000400000000000000" pitchFamily="2" charset="0"/>
                <a:cs typeface="Poppins Light" panose="00000400000000000000" pitchFamily="2" charset="0"/>
              </a:rPr>
              <a:t> Nasal Strips are flexible spring-like bands that gently lift &amp; open your nose/nostrils for improved nasal airflow helping you breathe more easily.</a:t>
            </a:r>
          </a:p>
          <a:p>
            <a:r>
              <a:rPr lang="en-GB" sz="1000" dirty="0">
                <a:latin typeface="Poppins Light" panose="00000400000000000000" pitchFamily="2" charset="0"/>
                <a:cs typeface="Poppins Light" panose="00000400000000000000" pitchFamily="2" charset="0"/>
              </a:rPr>
              <a:t>Breathe Right</a:t>
            </a:r>
            <a:r>
              <a:rPr lang="en-GB" sz="1000" baseline="30000" dirty="0">
                <a:latin typeface="Poppins Light" panose="00000400000000000000" pitchFamily="2" charset="0"/>
                <a:cs typeface="Poppins Light" panose="00000400000000000000" pitchFamily="2" charset="0"/>
              </a:rPr>
              <a:t> ®</a:t>
            </a:r>
            <a:r>
              <a:rPr lang="en-GB" sz="1000" dirty="0">
                <a:latin typeface="Poppins Light" panose="00000400000000000000" pitchFamily="2" charset="0"/>
                <a:cs typeface="Poppins Light" panose="00000400000000000000" pitchFamily="2" charset="0"/>
              </a:rPr>
              <a:t> Strips instantly relieves nasal congestion that can arise from colds, allergies &amp; a deviated septum and are clinically shown to help reduce snoring for a better night’s sleep. They are drug free, so you can use Breathe Right</a:t>
            </a:r>
            <a:r>
              <a:rPr lang="en-GB" sz="1000" baseline="30000" dirty="0">
                <a:latin typeface="Poppins Light" panose="00000400000000000000" pitchFamily="2" charset="0"/>
                <a:cs typeface="Poppins Light" panose="00000400000000000000" pitchFamily="2" charset="0"/>
              </a:rPr>
              <a:t>®  </a:t>
            </a:r>
            <a:r>
              <a:rPr lang="en-GB" sz="1000" dirty="0">
                <a:latin typeface="Poppins Light" panose="00000400000000000000" pitchFamily="2" charset="0"/>
                <a:cs typeface="Poppins Light" panose="00000400000000000000" pitchFamily="2" charset="0"/>
              </a:rPr>
              <a:t>Nasal Strips alongside medicinal treatments and during pregnancy.</a:t>
            </a:r>
          </a:p>
        </p:txBody>
      </p:sp>
      <p:sp>
        <p:nvSpPr>
          <p:cNvPr id="8" name="Content Placeholder 13">
            <a:extLst>
              <a:ext uri="{FF2B5EF4-FFF2-40B4-BE49-F238E27FC236}">
                <a16:creationId xmlns:a16="http://schemas.microsoft.com/office/drawing/2014/main" id="{D56280E7-4957-F1E9-4601-3022A9B19120}"/>
              </a:ext>
            </a:extLst>
          </p:cNvPr>
          <p:cNvSpPr txBox="1">
            <a:spLocks/>
          </p:cNvSpPr>
          <p:nvPr/>
        </p:nvSpPr>
        <p:spPr>
          <a:xfrm>
            <a:off x="649554" y="2733792"/>
            <a:ext cx="5598845" cy="2208001"/>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latin typeface="+mj-lt"/>
              </a:rPr>
              <a:t>How Breathe Right</a:t>
            </a:r>
            <a:r>
              <a:rPr lang="en-GB" sz="1600" baseline="30000" dirty="0">
                <a:latin typeface="+mj-lt"/>
              </a:rPr>
              <a:t>®</a:t>
            </a:r>
            <a:r>
              <a:rPr lang="en-GB" sz="1600" dirty="0">
                <a:latin typeface="+mj-lt"/>
              </a:rPr>
              <a:t> Nasal Strips work</a:t>
            </a:r>
            <a:r>
              <a:rPr lang="en-GB" sz="1600" dirty="0">
                <a:solidFill>
                  <a:srgbClr val="FF0000"/>
                </a:solidFill>
                <a:latin typeface="+mj-lt"/>
              </a:rPr>
              <a:t> </a:t>
            </a:r>
            <a:r>
              <a:rPr lang="en-GB" sz="1600" dirty="0">
                <a:solidFill>
                  <a:srgbClr val="FF0000"/>
                </a:solidFill>
                <a:latin typeface="+mn-lt"/>
              </a:rPr>
              <a:t>*</a:t>
            </a:r>
            <a:endParaRPr lang="en-GB" sz="1600" dirty="0">
              <a:latin typeface="+mn-lt"/>
            </a:endParaRPr>
          </a:p>
          <a:p>
            <a:r>
              <a:rPr lang="en-GB" sz="1000" dirty="0">
                <a:latin typeface="Poppins Light" panose="00000400000000000000" pitchFamily="2" charset="0"/>
                <a:cs typeface="Poppins Light" panose="00000400000000000000" pitchFamily="2" charset="0"/>
              </a:rPr>
              <a:t>Breathe Right</a:t>
            </a:r>
            <a:r>
              <a:rPr lang="en-GB" sz="1000" baseline="30000" dirty="0">
                <a:latin typeface="Poppins Light" panose="00000400000000000000" pitchFamily="2" charset="0"/>
                <a:cs typeface="Poppins Light" panose="00000400000000000000" pitchFamily="2" charset="0"/>
              </a:rPr>
              <a:t> ®</a:t>
            </a:r>
            <a:r>
              <a:rPr lang="en-GB" sz="1000" dirty="0">
                <a:latin typeface="Poppins Light" panose="00000400000000000000" pitchFamily="2" charset="0"/>
                <a:cs typeface="Poppins Light" panose="00000400000000000000" pitchFamily="2" charset="0"/>
              </a:rPr>
              <a:t> Nasal Strips are a drug free, non-prescription device that works mechanically from the outside to gently open the nose/nostrils. This reduces nasal airflow resistance and makes breathing easier. </a:t>
            </a:r>
          </a:p>
          <a:p>
            <a:r>
              <a:rPr lang="en-GB" sz="1000" dirty="0">
                <a:latin typeface="Poppins Light" panose="00000400000000000000" pitchFamily="2" charset="0"/>
                <a:cs typeface="Poppins Light" panose="00000400000000000000" pitchFamily="2" charset="0"/>
              </a:rPr>
              <a:t>Breathe Right</a:t>
            </a:r>
            <a:r>
              <a:rPr lang="en-GB" sz="1000" baseline="30000" dirty="0">
                <a:latin typeface="Poppins Light" panose="00000400000000000000" pitchFamily="2" charset="0"/>
                <a:cs typeface="Poppins Light" panose="00000400000000000000" pitchFamily="2" charset="0"/>
              </a:rPr>
              <a:t> ®</a:t>
            </a:r>
            <a:r>
              <a:rPr lang="en-GB" sz="1000" dirty="0">
                <a:latin typeface="Poppins Light" panose="00000400000000000000" pitchFamily="2" charset="0"/>
                <a:cs typeface="Poppins Light" panose="00000400000000000000" pitchFamily="2" charset="0"/>
              </a:rPr>
              <a:t> can be used anytime you want to breathe more easily through your nose. They relieve nasal congestion that can arise from colds, allergies, or a deviated septum and help reduce snoring for a better night’s sleep. </a:t>
            </a:r>
          </a:p>
          <a:p>
            <a:r>
              <a:rPr lang="en-GB" sz="1000" dirty="0">
                <a:latin typeface="Poppins Light" panose="00000400000000000000" pitchFamily="2" charset="0"/>
                <a:cs typeface="Poppins Light" panose="00000400000000000000" pitchFamily="2" charset="0"/>
              </a:rPr>
              <a:t>You can use them any time day or night for general wellbeing, when you are exercising or simply relaxing. They are gentle on skin and suitable for adults and children 6 years and over.</a:t>
            </a:r>
          </a:p>
        </p:txBody>
      </p:sp>
      <p:pic>
        <p:nvPicPr>
          <p:cNvPr id="9" name="Picture 2">
            <a:extLst>
              <a:ext uri="{FF2B5EF4-FFF2-40B4-BE49-F238E27FC236}">
                <a16:creationId xmlns:a16="http://schemas.microsoft.com/office/drawing/2014/main" id="{CA39DAB6-8F1C-C58B-E917-BCD1C626A7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750" y="201707"/>
            <a:ext cx="2143973" cy="214397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140BDAD2-9D62-47B5-04B5-F719DCF284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6985" y="2774295"/>
            <a:ext cx="2126993" cy="21269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D84B107-8BE5-2CDA-FC49-DB66F9C9D676}"/>
              </a:ext>
            </a:extLst>
          </p:cNvPr>
          <p:cNvSpPr txBox="1"/>
          <p:nvPr/>
        </p:nvSpPr>
        <p:spPr>
          <a:xfrm rot="16200000">
            <a:off x="-2405535" y="2456333"/>
            <a:ext cx="5143503" cy="230832"/>
          </a:xfrm>
          <a:prstGeom prst="rect">
            <a:avLst/>
          </a:prstGeom>
          <a:noFill/>
        </p:spPr>
        <p:txBody>
          <a:bodyPr wrap="square">
            <a:spAutoFit/>
          </a:bodyPr>
          <a:lstStyle/>
          <a:p>
            <a:pPr algn="ctr"/>
            <a:r>
              <a:rPr lang="en-US" sz="900" dirty="0">
                <a:solidFill>
                  <a:srgbClr val="FF0000"/>
                </a:solidFill>
                <a:latin typeface="+mn-lt"/>
                <a:cs typeface="Poppins Light" panose="00000400000000000000" pitchFamily="2" charset="0"/>
              </a:rPr>
              <a:t>* </a:t>
            </a:r>
            <a:r>
              <a:rPr lang="en-GB" sz="900" dirty="0">
                <a:solidFill>
                  <a:srgbClr val="FF0000"/>
                </a:solidFill>
                <a:latin typeface="+mn-lt"/>
                <a:cs typeface="Poppins Light" panose="00000400000000000000" pitchFamily="2" charset="0"/>
              </a:rPr>
              <a:t>Copy must be used as one text, do not extract segments for other use</a:t>
            </a:r>
            <a:endParaRPr lang="en-US" sz="1050" dirty="0">
              <a:solidFill>
                <a:srgbClr val="FF0000"/>
              </a:solidFill>
              <a:latin typeface="+mn-lt"/>
              <a:cs typeface="Poppins Light" panose="00000400000000000000" pitchFamily="2" charset="0"/>
            </a:endParaRPr>
          </a:p>
        </p:txBody>
      </p:sp>
    </p:spTree>
    <p:extLst>
      <p:ext uri="{BB962C8B-B14F-4D97-AF65-F5344CB8AC3E}">
        <p14:creationId xmlns:p14="http://schemas.microsoft.com/office/powerpoint/2010/main" val="1807550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a:extLst>
              <a:ext uri="{FF2B5EF4-FFF2-40B4-BE49-F238E27FC236}">
                <a16:creationId xmlns:a16="http://schemas.microsoft.com/office/drawing/2014/main" id="{7FD8AA1A-6AB7-EFB3-BE19-DAD4EF703B69}"/>
              </a:ext>
            </a:extLst>
          </p:cNvPr>
          <p:cNvSpPr txBox="1">
            <a:spLocks/>
          </p:cNvSpPr>
          <p:nvPr/>
        </p:nvSpPr>
        <p:spPr>
          <a:xfrm>
            <a:off x="888590" y="1575272"/>
            <a:ext cx="2514122" cy="700480"/>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400">
                <a:solidFill>
                  <a:srgbClr val="000031"/>
                </a:solidFill>
                <a:latin typeface="+mj-lt"/>
                <a:cs typeface="Poppins Light" panose="00000400000000000000" pitchFamily="2" charset="0"/>
              </a:rPr>
              <a:t>Original Beige</a:t>
            </a:r>
            <a:br>
              <a:rPr lang="en-GB" sz="1400">
                <a:solidFill>
                  <a:srgbClr val="000031"/>
                </a:solidFill>
                <a:latin typeface="Poppins Light" panose="00000400000000000000" pitchFamily="2" charset="0"/>
                <a:cs typeface="Poppins Light" panose="00000400000000000000" pitchFamily="2" charset="0"/>
              </a:rPr>
            </a:br>
            <a:r>
              <a:rPr lang="en-GB" sz="1200">
                <a:solidFill>
                  <a:srgbClr val="000031"/>
                </a:solidFill>
                <a:latin typeface="Poppins Light" panose="00000400000000000000" pitchFamily="2" charset="0"/>
                <a:cs typeface="Poppins Light" panose="00000400000000000000" pitchFamily="2" charset="0"/>
              </a:rPr>
              <a:t>suitable for normal to oily skin</a:t>
            </a:r>
            <a:endParaRPr lang="en-GB" sz="1400">
              <a:latin typeface="Poppins Light" panose="00000400000000000000" pitchFamily="2" charset="0"/>
              <a:cs typeface="Poppins Light" panose="00000400000000000000" pitchFamily="2" charset="0"/>
            </a:endParaRPr>
          </a:p>
        </p:txBody>
      </p:sp>
      <p:sp>
        <p:nvSpPr>
          <p:cNvPr id="7" name="Content Placeholder 3">
            <a:extLst>
              <a:ext uri="{FF2B5EF4-FFF2-40B4-BE49-F238E27FC236}">
                <a16:creationId xmlns:a16="http://schemas.microsoft.com/office/drawing/2014/main" id="{D53C9847-C7F4-DB39-C364-303AEC6640BD}"/>
              </a:ext>
            </a:extLst>
          </p:cNvPr>
          <p:cNvSpPr txBox="1">
            <a:spLocks/>
          </p:cNvSpPr>
          <p:nvPr/>
        </p:nvSpPr>
        <p:spPr>
          <a:xfrm>
            <a:off x="5393460" y="1575272"/>
            <a:ext cx="2591213" cy="700480"/>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400">
                <a:solidFill>
                  <a:srgbClr val="000031"/>
                </a:solidFill>
                <a:latin typeface="+mj-lt"/>
                <a:cs typeface="Poppins Light" panose="00000400000000000000" pitchFamily="2" charset="0"/>
              </a:rPr>
              <a:t>Clear</a:t>
            </a:r>
            <a:br>
              <a:rPr lang="en-GB" sz="1400">
                <a:solidFill>
                  <a:srgbClr val="000031"/>
                </a:solidFill>
                <a:latin typeface="Poppins Light" panose="00000400000000000000" pitchFamily="2" charset="0"/>
                <a:cs typeface="Poppins Light" panose="00000400000000000000" pitchFamily="2" charset="0"/>
              </a:rPr>
            </a:br>
            <a:r>
              <a:rPr lang="en-GB" sz="1200">
                <a:solidFill>
                  <a:srgbClr val="000031"/>
                </a:solidFill>
                <a:latin typeface="Poppins Light" panose="00000400000000000000" pitchFamily="2" charset="0"/>
                <a:cs typeface="Poppins Light" panose="00000400000000000000" pitchFamily="2" charset="0"/>
              </a:rPr>
              <a:t>suitable for sensitive or dry skin</a:t>
            </a:r>
            <a:endParaRPr lang="en-GB" sz="1400">
              <a:latin typeface="Poppins Light" panose="00000400000000000000" pitchFamily="2" charset="0"/>
              <a:cs typeface="Poppins Light" panose="00000400000000000000" pitchFamily="2" charset="0"/>
            </a:endParaRPr>
          </a:p>
        </p:txBody>
      </p:sp>
      <p:pic>
        <p:nvPicPr>
          <p:cNvPr id="8" name="Picture 7">
            <a:extLst>
              <a:ext uri="{FF2B5EF4-FFF2-40B4-BE49-F238E27FC236}">
                <a16:creationId xmlns:a16="http://schemas.microsoft.com/office/drawing/2014/main" id="{5707E10F-53D5-D42D-DF7B-BC2EFEE0703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4507" y="2119332"/>
            <a:ext cx="2514122" cy="1315871"/>
          </a:xfrm>
          <a:prstGeom prst="rect">
            <a:avLst/>
          </a:prstGeom>
        </p:spPr>
      </p:pic>
      <p:pic>
        <p:nvPicPr>
          <p:cNvPr id="9" name="Picture 8">
            <a:extLst>
              <a:ext uri="{FF2B5EF4-FFF2-40B4-BE49-F238E27FC236}">
                <a16:creationId xmlns:a16="http://schemas.microsoft.com/office/drawing/2014/main" id="{B0B8540D-AF93-B807-24D4-4981BBE11CF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19377" y="2056905"/>
            <a:ext cx="2665297" cy="1394994"/>
          </a:xfrm>
          <a:prstGeom prst="rect">
            <a:avLst/>
          </a:prstGeom>
        </p:spPr>
      </p:pic>
      <p:sp>
        <p:nvSpPr>
          <p:cNvPr id="10" name="Title 2">
            <a:extLst>
              <a:ext uri="{FF2B5EF4-FFF2-40B4-BE49-F238E27FC236}">
                <a16:creationId xmlns:a16="http://schemas.microsoft.com/office/drawing/2014/main" id="{AB07AA47-1760-435D-BAE7-9C6251980E16}"/>
              </a:ext>
            </a:extLst>
          </p:cNvPr>
          <p:cNvSpPr txBox="1">
            <a:spLocks/>
          </p:cNvSpPr>
          <p:nvPr/>
        </p:nvSpPr>
        <p:spPr>
          <a:xfrm>
            <a:off x="0" y="669155"/>
            <a:ext cx="9144000" cy="3796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en-GB" sz="4500" b="1" kern="1200">
                <a:solidFill>
                  <a:srgbClr val="041E4B"/>
                </a:solidFill>
                <a:latin typeface="Uni Sans SemiBold"/>
                <a:ea typeface="+mn-ea"/>
                <a:cs typeface="+mn-cs"/>
              </a:defRPr>
            </a:lvl1pPr>
          </a:lstStyle>
          <a:p>
            <a:r>
              <a:rPr lang="en-GB" sz="2800" b="0">
                <a:latin typeface="+mj-lt"/>
                <a:cs typeface="Poppins Light" panose="00000400000000000000" pitchFamily="2" charset="0"/>
              </a:rPr>
              <a:t>Breathe Right</a:t>
            </a:r>
            <a:r>
              <a:rPr lang="en-GB" sz="2800" b="0" i="0" u="none" strike="noStrike" baseline="0">
                <a:solidFill>
                  <a:srgbClr val="000031"/>
                </a:solidFill>
                <a:latin typeface="+mj-lt"/>
                <a:cs typeface="Poppins Light" panose="00000400000000000000" pitchFamily="2" charset="0"/>
              </a:rPr>
              <a:t>®</a:t>
            </a:r>
            <a:r>
              <a:rPr lang="en-GB" sz="2800" b="0">
                <a:latin typeface="+mj-lt"/>
                <a:cs typeface="Poppins Light" panose="00000400000000000000" pitchFamily="2" charset="0"/>
              </a:rPr>
              <a:t> Nasal Strips</a:t>
            </a:r>
          </a:p>
          <a:p>
            <a:r>
              <a:rPr lang="en-GB" sz="2000" b="0">
                <a:solidFill>
                  <a:srgbClr val="5DB1E1"/>
                </a:solidFill>
                <a:latin typeface="+mj-lt"/>
                <a:cs typeface="Poppins Light" panose="00000400000000000000" pitchFamily="2" charset="0"/>
              </a:rPr>
              <a:t>Find Your Perfect Fit !</a:t>
            </a:r>
          </a:p>
        </p:txBody>
      </p:sp>
      <p:sp>
        <p:nvSpPr>
          <p:cNvPr id="11" name="TextBox 10">
            <a:extLst>
              <a:ext uri="{FF2B5EF4-FFF2-40B4-BE49-F238E27FC236}">
                <a16:creationId xmlns:a16="http://schemas.microsoft.com/office/drawing/2014/main" id="{2A9B2F6F-3077-310C-A99D-4D3529B087DD}"/>
              </a:ext>
            </a:extLst>
          </p:cNvPr>
          <p:cNvSpPr txBox="1"/>
          <p:nvPr/>
        </p:nvSpPr>
        <p:spPr>
          <a:xfrm>
            <a:off x="2145651" y="1021274"/>
            <a:ext cx="4839998" cy="553998"/>
          </a:xfrm>
          <a:prstGeom prst="rect">
            <a:avLst/>
          </a:prstGeom>
          <a:noFill/>
        </p:spPr>
        <p:txBody>
          <a:bodyPr wrap="square" rtlCol="0">
            <a:spAutoFit/>
          </a:bodyPr>
          <a:lstStyle/>
          <a:p>
            <a:pPr algn="ctr"/>
            <a:r>
              <a:rPr lang="en-GB" sz="1000" i="0" u="none" strike="noStrike" baseline="0">
                <a:solidFill>
                  <a:srgbClr val="000031"/>
                </a:solidFill>
                <a:latin typeface="Poppins Light" panose="00000400000000000000" pitchFamily="2" charset="0"/>
                <a:cs typeface="Poppins Light" panose="00000400000000000000" pitchFamily="2" charset="0"/>
              </a:rPr>
              <a:t>Breathe Right® Nasal Strips come in two different Materials; </a:t>
            </a:r>
          </a:p>
          <a:p>
            <a:pPr algn="ctr"/>
            <a:r>
              <a:rPr lang="en-GB" sz="1000" i="0" u="none" strike="noStrike" baseline="0">
                <a:solidFill>
                  <a:srgbClr val="000031"/>
                </a:solidFill>
                <a:latin typeface="Poppins Light" panose="00000400000000000000" pitchFamily="2" charset="0"/>
                <a:cs typeface="Poppins Light" panose="00000400000000000000" pitchFamily="2" charset="0"/>
              </a:rPr>
              <a:t>Original Beige Fabric and Clear Substrate</a:t>
            </a:r>
          </a:p>
          <a:p>
            <a:pPr algn="ctr"/>
            <a:endParaRPr lang="en-GB" sz="1000">
              <a:latin typeface="Poppins Light" panose="00000400000000000000" pitchFamily="2" charset="0"/>
              <a:cs typeface="Poppins Light" panose="00000400000000000000" pitchFamily="2" charset="0"/>
            </a:endParaRPr>
          </a:p>
        </p:txBody>
      </p:sp>
      <p:sp>
        <p:nvSpPr>
          <p:cNvPr id="12" name="Content Placeholder 3">
            <a:extLst>
              <a:ext uri="{FF2B5EF4-FFF2-40B4-BE49-F238E27FC236}">
                <a16:creationId xmlns:a16="http://schemas.microsoft.com/office/drawing/2014/main" id="{5E9B1297-657A-0517-4CA2-89AA973DF8CD}"/>
              </a:ext>
            </a:extLst>
          </p:cNvPr>
          <p:cNvSpPr txBox="1">
            <a:spLocks/>
          </p:cNvSpPr>
          <p:nvPr/>
        </p:nvSpPr>
        <p:spPr>
          <a:xfrm>
            <a:off x="538879" y="3424008"/>
            <a:ext cx="3575922" cy="1094954"/>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spcAft>
                <a:spcPts val="600"/>
              </a:spcAft>
            </a:pPr>
            <a:r>
              <a:rPr lang="en-GB" sz="700" dirty="0">
                <a:latin typeface="Poppins Light" panose="00000400000000000000" pitchFamily="2" charset="0"/>
                <a:cs typeface="Poppins Light" panose="00000400000000000000" pitchFamily="2" charset="0"/>
              </a:rPr>
              <a:t>Breathe Right</a:t>
            </a:r>
            <a:r>
              <a:rPr lang="en-GB" sz="700" baseline="30000" dirty="0">
                <a:latin typeface="Poppins Light" panose="00000400000000000000" pitchFamily="2" charset="0"/>
                <a:cs typeface="Poppins Light" panose="00000400000000000000" pitchFamily="2" charset="0"/>
              </a:rPr>
              <a:t>® </a:t>
            </a:r>
            <a:r>
              <a:rPr lang="en-GB" sz="700" dirty="0">
                <a:latin typeface="Poppins Light" panose="00000400000000000000" pitchFamily="2" charset="0"/>
                <a:cs typeface="Poppins Light" panose="00000400000000000000" pitchFamily="2" charset="0"/>
              </a:rPr>
              <a:t>Original Beige Nasal Strips are suitable for normal to oily skins. With a breathable and form-fitting material that comfortably adheres these nasal strips consist of an overlay substrate material which is perforated. </a:t>
            </a:r>
          </a:p>
          <a:p>
            <a:pPr algn="ctr">
              <a:spcBef>
                <a:spcPts val="0"/>
              </a:spcBef>
              <a:spcAft>
                <a:spcPts val="600"/>
              </a:spcAft>
            </a:pPr>
            <a:r>
              <a:rPr lang="en-GB" sz="700" dirty="0">
                <a:latin typeface="Poppins Light" panose="00000400000000000000" pitchFamily="2" charset="0"/>
                <a:cs typeface="Poppins Light" panose="00000400000000000000" pitchFamily="2" charset="0"/>
              </a:rPr>
              <a:t>The perforations allow air to both escape through the substrate and interact with the adhesive, so that they stay on whether using them at night or during intense activity.</a:t>
            </a:r>
          </a:p>
        </p:txBody>
      </p:sp>
      <p:sp>
        <p:nvSpPr>
          <p:cNvPr id="13" name="Content Placeholder 3">
            <a:extLst>
              <a:ext uri="{FF2B5EF4-FFF2-40B4-BE49-F238E27FC236}">
                <a16:creationId xmlns:a16="http://schemas.microsoft.com/office/drawing/2014/main" id="{AC4C4F27-172D-3DCF-198B-17E698F3FB5D}"/>
              </a:ext>
            </a:extLst>
          </p:cNvPr>
          <p:cNvSpPr txBox="1">
            <a:spLocks/>
          </p:cNvSpPr>
          <p:nvPr/>
        </p:nvSpPr>
        <p:spPr>
          <a:xfrm>
            <a:off x="4992565" y="3424008"/>
            <a:ext cx="3441984" cy="1118201"/>
          </a:xfrm>
          <a:prstGeom prst="rect">
            <a:avLst/>
          </a:prstGeom>
        </p:spPr>
        <p:txBody>
          <a:bodyPr lIns="36000" tIns="45720" rIns="36000" bIns="45720" anchor="t"/>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spcAft>
                <a:spcPts val="600"/>
              </a:spcAft>
            </a:pPr>
            <a:r>
              <a:rPr lang="en-GB" sz="700">
                <a:latin typeface="Poppins Light" panose="00000400000000000000" pitchFamily="2" charset="0"/>
                <a:cs typeface="Poppins Light" panose="00000400000000000000" pitchFamily="2" charset="0"/>
              </a:rPr>
              <a:t>Breathe Right</a:t>
            </a:r>
            <a:r>
              <a:rPr lang="en-GB" sz="700" baseline="30000">
                <a:latin typeface="Poppins Light" panose="00000400000000000000" pitchFamily="2" charset="0"/>
                <a:cs typeface="Poppins Light" panose="00000400000000000000" pitchFamily="2" charset="0"/>
              </a:rPr>
              <a:t> ® </a:t>
            </a:r>
            <a:r>
              <a:rPr lang="en-GB" sz="700">
                <a:latin typeface="Poppins Light" panose="00000400000000000000" pitchFamily="2" charset="0"/>
                <a:cs typeface="Poppins Light" panose="00000400000000000000" pitchFamily="2" charset="0"/>
              </a:rPr>
              <a:t>Clear Nasal Strips are chosen by customers with a dry, sensitive or easily damaged skin, or who have a greater concern over the appearance of the strip. </a:t>
            </a:r>
          </a:p>
          <a:p>
            <a:pPr algn="ctr">
              <a:spcBef>
                <a:spcPts val="0"/>
              </a:spcBef>
              <a:spcAft>
                <a:spcPts val="600"/>
              </a:spcAft>
            </a:pPr>
            <a:r>
              <a:rPr lang="en-GB" sz="700">
                <a:latin typeface="Poppins Light"/>
                <a:cs typeface="Poppins Light"/>
              </a:rPr>
              <a:t>These strips feature a hypoallergenic, flexible and non-porous overlay substrate which is not perforated, but a solid material. Because moisture is trapped under the strip the skin is occluded and this moist environment makes them easier to remove and suitable for dry or sensitive skin.</a:t>
            </a:r>
          </a:p>
        </p:txBody>
      </p:sp>
      <p:sp>
        <p:nvSpPr>
          <p:cNvPr id="15" name="TextBox 14">
            <a:extLst>
              <a:ext uri="{FF2B5EF4-FFF2-40B4-BE49-F238E27FC236}">
                <a16:creationId xmlns:a16="http://schemas.microsoft.com/office/drawing/2014/main" id="{9B3360CF-516C-493B-84F2-1F51467D5D4F}"/>
              </a:ext>
            </a:extLst>
          </p:cNvPr>
          <p:cNvSpPr txBox="1"/>
          <p:nvPr/>
        </p:nvSpPr>
        <p:spPr>
          <a:xfrm>
            <a:off x="4028194" y="4707894"/>
            <a:ext cx="1715565" cy="415498"/>
          </a:xfrm>
          <a:prstGeom prst="rect">
            <a:avLst/>
          </a:prstGeom>
          <a:noFill/>
        </p:spPr>
        <p:txBody>
          <a:bodyPr wrap="square" rtlCol="0">
            <a:spAutoFit/>
          </a:bodyPr>
          <a:lstStyle/>
          <a:p>
            <a:r>
              <a:rPr lang="en-GB" sz="700" dirty="0">
                <a:latin typeface="Poppins Light" panose="00000400000000000000" pitchFamily="2" charset="0"/>
                <a:cs typeface="Poppins Light" panose="00000400000000000000" pitchFamily="2" charset="0"/>
              </a:rPr>
              <a:t>Product is wrapped in packaging that may have been in contact with latex during its manufacture</a:t>
            </a:r>
          </a:p>
        </p:txBody>
      </p:sp>
      <p:pic>
        <p:nvPicPr>
          <p:cNvPr id="1026" name="Picture 2" descr="Latex Icon: Over 24,765 Royalty-Free Licensable Stock Illustrations &amp;  Drawings | Shutterstock">
            <a:extLst>
              <a:ext uri="{FF2B5EF4-FFF2-40B4-BE49-F238E27FC236}">
                <a16:creationId xmlns:a16="http://schemas.microsoft.com/office/drawing/2014/main" id="{77B038F8-04F3-C6E8-B43C-500E51F1BE62}"/>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7143" b="78214" l="13462" r="90385">
                        <a14:foregroundMark x1="13846" y1="22500" x2="13846" y2="22500"/>
                        <a14:foregroundMark x1="28846" y1="36786" x2="28846" y2="36786"/>
                        <a14:foregroundMark x1="35769" y1="36429" x2="35769" y2="36429"/>
                        <a14:foregroundMark x1="49231" y1="35357" x2="49231" y2="35357"/>
                        <a14:foregroundMark x1="58462" y1="37500" x2="58462" y2="37500"/>
                        <a14:foregroundMark x1="72308" y1="33929" x2="72308" y2="33929"/>
                        <a14:foregroundMark x1="52692" y1="78214" x2="52692" y2="78214"/>
                      </a14:backgroundRemoval>
                    </a14:imgEffect>
                  </a14:imgLayer>
                </a14:imgProps>
              </a:ext>
              <a:ext uri="{28A0092B-C50C-407E-A947-70E740481C1C}">
                <a14:useLocalDpi xmlns:a14="http://schemas.microsoft.com/office/drawing/2010/main" val="0"/>
              </a:ext>
            </a:extLst>
          </a:blip>
          <a:srcRect l="5776" t="9940" b="16611"/>
          <a:stretch/>
        </p:blipFill>
        <p:spPr bwMode="auto">
          <a:xfrm>
            <a:off x="3662143" y="4722747"/>
            <a:ext cx="439958" cy="369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500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305AF0F-B0D6-8A49-2262-3BE33E866242}"/>
            </a:ext>
          </a:extLst>
        </p:cNvPr>
        <p:cNvGrpSpPr/>
        <p:nvPr/>
      </p:nvGrpSpPr>
      <p:grpSpPr>
        <a:xfrm>
          <a:off x="0" y="0"/>
          <a:ext cx="0" cy="0"/>
          <a:chOff x="0" y="0"/>
          <a:chExt cx="0" cy="0"/>
        </a:xfrm>
      </p:grpSpPr>
      <p:sp>
        <p:nvSpPr>
          <p:cNvPr id="2" name="Content Placeholder 3">
            <a:extLst>
              <a:ext uri="{FF2B5EF4-FFF2-40B4-BE49-F238E27FC236}">
                <a16:creationId xmlns:a16="http://schemas.microsoft.com/office/drawing/2014/main" id="{6D74A786-1F36-0A7D-8C1B-9BA3E1E2D0F0}"/>
              </a:ext>
            </a:extLst>
          </p:cNvPr>
          <p:cNvSpPr txBox="1">
            <a:spLocks/>
          </p:cNvSpPr>
          <p:nvPr/>
        </p:nvSpPr>
        <p:spPr>
          <a:xfrm>
            <a:off x="0" y="3905794"/>
            <a:ext cx="9144000" cy="1237707"/>
          </a:xfrm>
          <a:prstGeom prst="rect">
            <a:avLst/>
          </a:prstGeom>
          <a:solidFill>
            <a:srgbClr val="021F40"/>
          </a:solidFill>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GB" sz="800">
              <a:latin typeface="Poppins Light" panose="00000400000000000000" pitchFamily="2" charset="0"/>
              <a:cs typeface="Poppins Light" panose="00000400000000000000" pitchFamily="2" charset="0"/>
            </a:endParaRPr>
          </a:p>
        </p:txBody>
      </p:sp>
      <p:sp>
        <p:nvSpPr>
          <p:cNvPr id="3" name="Title 2">
            <a:extLst>
              <a:ext uri="{FF2B5EF4-FFF2-40B4-BE49-F238E27FC236}">
                <a16:creationId xmlns:a16="http://schemas.microsoft.com/office/drawing/2014/main" id="{6470E233-3BD5-EA46-313E-EF8BE866AF66}"/>
              </a:ext>
            </a:extLst>
          </p:cNvPr>
          <p:cNvSpPr txBox="1">
            <a:spLocks/>
          </p:cNvSpPr>
          <p:nvPr/>
        </p:nvSpPr>
        <p:spPr>
          <a:xfrm>
            <a:off x="0" y="114788"/>
            <a:ext cx="9144000" cy="62344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en-GB" sz="4500" b="1" kern="1200">
                <a:solidFill>
                  <a:srgbClr val="041E4B"/>
                </a:solidFill>
                <a:latin typeface="Uni Sans SemiBold"/>
                <a:ea typeface="+mn-ea"/>
                <a:cs typeface="+mn-cs"/>
              </a:defRPr>
            </a:lvl1pPr>
          </a:lstStyle>
          <a:p>
            <a:pPr>
              <a:spcAft>
                <a:spcPts val="600"/>
              </a:spcAft>
            </a:pPr>
            <a:r>
              <a:rPr lang="en-GB" sz="2000" dirty="0">
                <a:solidFill>
                  <a:schemeClr val="bg1"/>
                </a:solidFill>
                <a:latin typeface="+mj-lt"/>
                <a:cs typeface="Poppins Light" panose="00000400000000000000" pitchFamily="2" charset="0"/>
              </a:rPr>
              <a:t>Breathe Right</a:t>
            </a:r>
            <a:r>
              <a:rPr lang="en-GB" sz="2000" b="0" i="0" u="none" strike="noStrike" baseline="0" dirty="0">
                <a:solidFill>
                  <a:schemeClr val="bg1"/>
                </a:solidFill>
                <a:latin typeface="+mj-lt"/>
                <a:cs typeface="Poppins Light" panose="00000400000000000000" pitchFamily="2" charset="0"/>
              </a:rPr>
              <a:t>®</a:t>
            </a:r>
            <a:r>
              <a:rPr lang="en-GB" sz="2000" dirty="0">
                <a:solidFill>
                  <a:schemeClr val="bg1"/>
                </a:solidFill>
                <a:latin typeface="+mj-lt"/>
                <a:cs typeface="Poppins Light" panose="00000400000000000000" pitchFamily="2" charset="0"/>
              </a:rPr>
              <a:t> Assortment is highly Incremental and Users are loyal</a:t>
            </a:r>
          </a:p>
          <a:p>
            <a:pPr>
              <a:spcAft>
                <a:spcPts val="600"/>
              </a:spcAft>
            </a:pPr>
            <a:r>
              <a:rPr lang="en-GB" sz="1200" b="0" dirty="0">
                <a:solidFill>
                  <a:schemeClr val="bg1"/>
                </a:solidFill>
                <a:latin typeface="Poppins Light" panose="00000400000000000000" pitchFamily="2" charset="0"/>
                <a:cs typeface="Poppins Light" panose="00000400000000000000" pitchFamily="2" charset="0"/>
              </a:rPr>
              <a:t>Additional SKU listing delivers incremental growth NOT cannibalisation</a:t>
            </a:r>
          </a:p>
        </p:txBody>
      </p:sp>
      <p:sp>
        <p:nvSpPr>
          <p:cNvPr id="4" name="Content Placeholder 3">
            <a:extLst>
              <a:ext uri="{FF2B5EF4-FFF2-40B4-BE49-F238E27FC236}">
                <a16:creationId xmlns:a16="http://schemas.microsoft.com/office/drawing/2014/main" id="{EAFB531E-44F3-F472-2E13-35F3BEBC7C15}"/>
              </a:ext>
            </a:extLst>
          </p:cNvPr>
          <p:cNvSpPr txBox="1">
            <a:spLocks/>
          </p:cNvSpPr>
          <p:nvPr/>
        </p:nvSpPr>
        <p:spPr>
          <a:xfrm>
            <a:off x="4885928" y="3967005"/>
            <a:ext cx="3847079" cy="1102270"/>
          </a:xfrm>
          <a:prstGeom prst="rect">
            <a:avLst/>
          </a:prstGeom>
          <a:noFill/>
        </p:spPr>
        <p:txBody>
          <a:bodyPr lIns="36000" rIns="36000" anchor="ct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600"/>
              </a:spcAft>
            </a:pPr>
            <a:r>
              <a:rPr lang="en-GB" sz="900" b="1" dirty="0">
                <a:solidFill>
                  <a:schemeClr val="bg1"/>
                </a:solidFill>
                <a:latin typeface="Poppins Light" panose="00000400000000000000" pitchFamily="2" charset="0"/>
                <a:cs typeface="Poppins Light" panose="00000400000000000000" pitchFamily="2" charset="0"/>
              </a:rPr>
              <a:t>Tan strips </a:t>
            </a:r>
            <a:r>
              <a:rPr lang="en-GB" sz="700" dirty="0">
                <a:solidFill>
                  <a:schemeClr val="bg1"/>
                </a:solidFill>
                <a:latin typeface="Poppins Light" panose="00000400000000000000" pitchFamily="2" charset="0"/>
                <a:cs typeface="Poppins Light" panose="00000400000000000000" pitchFamily="2" charset="0"/>
              </a:rPr>
              <a:t>provide a better user experience for those primarily concerned with stay on, use at night, and use during intense activity. Overlay substrate used on the beige strips is perforated. Perforations allow air to both escape through the substrate and interact with the adhesive.</a:t>
            </a:r>
          </a:p>
          <a:p>
            <a:pPr>
              <a:spcBef>
                <a:spcPts val="0"/>
              </a:spcBef>
              <a:spcAft>
                <a:spcPts val="600"/>
              </a:spcAft>
            </a:pPr>
            <a:r>
              <a:rPr lang="en-GB" sz="900" b="1" dirty="0">
                <a:solidFill>
                  <a:schemeClr val="bg1"/>
                </a:solidFill>
                <a:latin typeface="Poppins Light" panose="00000400000000000000" pitchFamily="2" charset="0"/>
                <a:cs typeface="Poppins Light" panose="00000400000000000000" pitchFamily="2" charset="0"/>
              </a:rPr>
              <a:t>Clear strips </a:t>
            </a:r>
            <a:r>
              <a:rPr lang="en-GB" sz="700" dirty="0">
                <a:solidFill>
                  <a:schemeClr val="bg1"/>
                </a:solidFill>
                <a:latin typeface="Poppins Light" panose="00000400000000000000" pitchFamily="2" charset="0"/>
                <a:cs typeface="Poppins Light" panose="00000400000000000000" pitchFamily="2" charset="0"/>
              </a:rPr>
              <a:t>are chosen by those with sensitive or easily damaged skin or those who have greater concern over the appearance of the strip. Overlay substrate used on the clear strips is not perforated, it’s solid. Because moisture is trapped under the strip the skin is occluded –this moist environment leads to easier removal of the strip.</a:t>
            </a:r>
          </a:p>
        </p:txBody>
      </p:sp>
      <p:sp>
        <p:nvSpPr>
          <p:cNvPr id="18" name="TextBox 17">
            <a:extLst>
              <a:ext uri="{FF2B5EF4-FFF2-40B4-BE49-F238E27FC236}">
                <a16:creationId xmlns:a16="http://schemas.microsoft.com/office/drawing/2014/main" id="{B6527CC9-538E-3F63-D7D7-15D037D57DBD}"/>
              </a:ext>
            </a:extLst>
          </p:cNvPr>
          <p:cNvSpPr txBox="1"/>
          <p:nvPr/>
        </p:nvSpPr>
        <p:spPr>
          <a:xfrm>
            <a:off x="231284" y="3018512"/>
            <a:ext cx="2813993" cy="400110"/>
          </a:xfrm>
          <a:prstGeom prst="rect">
            <a:avLst/>
          </a:prstGeom>
          <a:noFill/>
        </p:spPr>
        <p:txBody>
          <a:bodyPr wrap="square">
            <a:spAutoFit/>
          </a:bodyPr>
          <a:lstStyle/>
          <a:p>
            <a:pPr algn="ctr" defTabSz="342900">
              <a:defRPr/>
            </a:pPr>
            <a:r>
              <a:rPr lang="en-US" sz="1000" b="1" dirty="0">
                <a:solidFill>
                  <a:srgbClr val="EAF4FC"/>
                </a:solidFill>
                <a:latin typeface="Poppins Light" panose="00000400000000000000" pitchFamily="2" charset="0"/>
                <a:cs typeface="Poppins Light" panose="00000400000000000000" pitchFamily="2" charset="0"/>
                <a:sym typeface="Helvetica Neue"/>
              </a:rPr>
              <a:t>ONLY 7% OF </a:t>
            </a:r>
            <a:r>
              <a:rPr lang="en-GB" sz="1000" b="1" dirty="0">
                <a:solidFill>
                  <a:srgbClr val="EAF4FC"/>
                </a:solidFill>
                <a:latin typeface="Poppins Light" panose="00000400000000000000" pitchFamily="2" charset="0"/>
                <a:cs typeface="Poppins Light" panose="00000400000000000000" pitchFamily="2" charset="0"/>
                <a:sym typeface="Helvetica Neue"/>
              </a:rPr>
              <a:t>SHOPPERS PURCHASE BOTH </a:t>
            </a:r>
            <a:br>
              <a:rPr lang="en-GB" sz="1000" b="1" dirty="0">
                <a:solidFill>
                  <a:srgbClr val="EAF4FC"/>
                </a:solidFill>
                <a:latin typeface="Poppins Light" panose="00000400000000000000" pitchFamily="2" charset="0"/>
                <a:cs typeface="Poppins Light" panose="00000400000000000000" pitchFamily="2" charset="0"/>
                <a:sym typeface="Helvetica Neue"/>
              </a:rPr>
            </a:br>
            <a:r>
              <a:rPr lang="en-GB" sz="1000" b="1" dirty="0">
                <a:solidFill>
                  <a:srgbClr val="EAF4FC"/>
                </a:solidFill>
                <a:latin typeface="Poppins Light" panose="00000400000000000000" pitchFamily="2" charset="0"/>
                <a:cs typeface="Poppins Light" panose="00000400000000000000" pitchFamily="2" charset="0"/>
                <a:sym typeface="Helvetica Neue"/>
              </a:rPr>
              <a:t>BEIGE AND CLEAR</a:t>
            </a:r>
            <a:endParaRPr lang="en-US" sz="1000" b="1" dirty="0">
              <a:solidFill>
                <a:srgbClr val="EAF4FC"/>
              </a:solidFill>
              <a:latin typeface="Poppins Light" panose="00000400000000000000" pitchFamily="2" charset="0"/>
              <a:cs typeface="Poppins Light" panose="00000400000000000000" pitchFamily="2" charset="0"/>
              <a:sym typeface="Helvetica Neue"/>
            </a:endParaRPr>
          </a:p>
        </p:txBody>
      </p:sp>
      <p:sp>
        <p:nvSpPr>
          <p:cNvPr id="19" name="TextBox 18">
            <a:extLst>
              <a:ext uri="{FF2B5EF4-FFF2-40B4-BE49-F238E27FC236}">
                <a16:creationId xmlns:a16="http://schemas.microsoft.com/office/drawing/2014/main" id="{0B8518CC-FA4D-8BA0-38CF-932EADE62D48}"/>
              </a:ext>
            </a:extLst>
          </p:cNvPr>
          <p:cNvSpPr txBox="1"/>
          <p:nvPr/>
        </p:nvSpPr>
        <p:spPr>
          <a:xfrm>
            <a:off x="3051133" y="3346650"/>
            <a:ext cx="3060657" cy="415498"/>
          </a:xfrm>
          <a:prstGeom prst="rect">
            <a:avLst/>
          </a:prstGeom>
          <a:noFill/>
        </p:spPr>
        <p:txBody>
          <a:bodyPr wrap="square">
            <a:spAutoFit/>
          </a:bodyPr>
          <a:lstStyle/>
          <a:p>
            <a:pPr algn="ctr" defTabSz="342900">
              <a:defRPr/>
            </a:pPr>
            <a:r>
              <a:rPr lang="en-GB" sz="1000" b="1">
                <a:solidFill>
                  <a:srgbClr val="EAF4FC"/>
                </a:solidFill>
                <a:latin typeface="Poppins Light" panose="00000400000000000000" pitchFamily="2" charset="0"/>
                <a:cs typeface="Poppins Light" panose="00000400000000000000" pitchFamily="2" charset="0"/>
                <a:sym typeface="Helvetica Neue"/>
              </a:rPr>
              <a:t>LESS THAN 3% OF SHOPPERS PURCHASE MULTIPLE STRIP TYPES</a:t>
            </a:r>
          </a:p>
        </p:txBody>
      </p:sp>
      <p:sp>
        <p:nvSpPr>
          <p:cNvPr id="20" name="TextBox 19">
            <a:extLst>
              <a:ext uri="{FF2B5EF4-FFF2-40B4-BE49-F238E27FC236}">
                <a16:creationId xmlns:a16="http://schemas.microsoft.com/office/drawing/2014/main" id="{EAF4DAE3-0E9A-9E89-5D00-B6943F1BDA3A}"/>
              </a:ext>
            </a:extLst>
          </p:cNvPr>
          <p:cNvSpPr txBox="1"/>
          <p:nvPr/>
        </p:nvSpPr>
        <p:spPr>
          <a:xfrm>
            <a:off x="5974211" y="3018512"/>
            <a:ext cx="3060658" cy="492443"/>
          </a:xfrm>
          <a:prstGeom prst="rect">
            <a:avLst/>
          </a:prstGeom>
          <a:noFill/>
        </p:spPr>
        <p:txBody>
          <a:bodyPr wrap="square">
            <a:spAutoFit/>
          </a:bodyPr>
          <a:lstStyle/>
          <a:p>
            <a:pPr algn="ctr" defTabSz="342900">
              <a:defRPr/>
            </a:pPr>
            <a:r>
              <a:rPr lang="en-GB" sz="1000" b="1" dirty="0">
                <a:solidFill>
                  <a:srgbClr val="EAF4FC"/>
                </a:solidFill>
                <a:latin typeface="Poppins Light" panose="00000400000000000000" pitchFamily="2" charset="0"/>
                <a:cs typeface="Poppins Light" panose="00000400000000000000" pitchFamily="2" charset="0"/>
                <a:sym typeface="Helvetica Neue"/>
              </a:rPr>
              <a:t>BREATHE RIGHT</a:t>
            </a:r>
            <a:r>
              <a:rPr lang="en-GB" sz="1000" b="0" i="0" u="none" strike="noStrike" baseline="0" dirty="0">
                <a:solidFill>
                  <a:srgbClr val="EAF4FC"/>
                </a:solidFill>
                <a:latin typeface="Poppins Light" panose="00000400000000000000" pitchFamily="2" charset="0"/>
                <a:cs typeface="Poppins Light" panose="00000400000000000000" pitchFamily="2" charset="0"/>
              </a:rPr>
              <a:t>®</a:t>
            </a:r>
            <a:r>
              <a:rPr lang="en-GB" sz="1000" b="1" dirty="0">
                <a:solidFill>
                  <a:srgbClr val="EAF4FC"/>
                </a:solidFill>
                <a:latin typeface="Poppins Light" panose="00000400000000000000" pitchFamily="2" charset="0"/>
                <a:cs typeface="Poppins Light" panose="00000400000000000000" pitchFamily="2" charset="0"/>
                <a:sym typeface="Helvetica Neue"/>
              </a:rPr>
              <a:t> USERS ARE LOYAL </a:t>
            </a:r>
            <a:br>
              <a:rPr lang="en-GB" sz="1000" b="1" dirty="0">
                <a:solidFill>
                  <a:srgbClr val="EAF4FC"/>
                </a:solidFill>
                <a:latin typeface="Poppins Light" panose="00000400000000000000" pitchFamily="2" charset="0"/>
                <a:cs typeface="Poppins Light" panose="00000400000000000000" pitchFamily="2" charset="0"/>
                <a:sym typeface="Helvetica Neue"/>
              </a:rPr>
            </a:br>
            <a:r>
              <a:rPr lang="en-GB" sz="800" b="1" dirty="0">
                <a:solidFill>
                  <a:srgbClr val="EAF4FC"/>
                </a:solidFill>
                <a:latin typeface="Poppins Light" panose="00000400000000000000" pitchFamily="2" charset="0"/>
                <a:cs typeface="Poppins Light" panose="00000400000000000000" pitchFamily="2" charset="0"/>
                <a:sym typeface="Helvetica Neue"/>
              </a:rPr>
              <a:t>ONLY 7% OF CUSTOMERS PURCHASED BOTH BREATHE RIGHT</a:t>
            </a:r>
            <a:r>
              <a:rPr lang="en-GB" sz="800" b="0" i="0" u="none" strike="noStrike" baseline="0" dirty="0">
                <a:solidFill>
                  <a:srgbClr val="EAF4FC"/>
                </a:solidFill>
                <a:latin typeface="Poppins Light" panose="00000400000000000000" pitchFamily="2" charset="0"/>
                <a:cs typeface="Poppins Light" panose="00000400000000000000" pitchFamily="2" charset="0"/>
              </a:rPr>
              <a:t>®</a:t>
            </a:r>
            <a:r>
              <a:rPr lang="en-GB" sz="800" b="1" dirty="0">
                <a:solidFill>
                  <a:srgbClr val="EAF4FC"/>
                </a:solidFill>
                <a:latin typeface="Poppins Light" panose="00000400000000000000" pitchFamily="2" charset="0"/>
                <a:cs typeface="Poppins Light" panose="00000400000000000000" pitchFamily="2" charset="0"/>
                <a:sym typeface="Helvetica Neue"/>
              </a:rPr>
              <a:t> AND PVL IN THE PAST YEAR</a:t>
            </a:r>
            <a:endParaRPr lang="en-GB" sz="1000" b="1" dirty="0">
              <a:solidFill>
                <a:srgbClr val="EAF4FC"/>
              </a:solidFill>
              <a:latin typeface="Poppins Light" panose="00000400000000000000" pitchFamily="2" charset="0"/>
              <a:cs typeface="Poppins Light" panose="00000400000000000000" pitchFamily="2" charset="0"/>
              <a:sym typeface="Helvetica Neue"/>
            </a:endParaRPr>
          </a:p>
        </p:txBody>
      </p:sp>
      <p:sp>
        <p:nvSpPr>
          <p:cNvPr id="21" name="TextBox 20">
            <a:extLst>
              <a:ext uri="{FF2B5EF4-FFF2-40B4-BE49-F238E27FC236}">
                <a16:creationId xmlns:a16="http://schemas.microsoft.com/office/drawing/2014/main" id="{89C54AAC-30DA-59EB-27D3-C9488247EE73}"/>
              </a:ext>
            </a:extLst>
          </p:cNvPr>
          <p:cNvSpPr txBox="1"/>
          <p:nvPr/>
        </p:nvSpPr>
        <p:spPr>
          <a:xfrm>
            <a:off x="139845" y="4043068"/>
            <a:ext cx="2722699" cy="646331"/>
          </a:xfrm>
          <a:prstGeom prst="rect">
            <a:avLst/>
          </a:prstGeom>
          <a:noFill/>
        </p:spPr>
        <p:txBody>
          <a:bodyPr wrap="square" rtlCol="0">
            <a:spAutoFit/>
          </a:bodyPr>
          <a:lstStyle/>
          <a:p>
            <a:pPr algn="ctr"/>
            <a:r>
              <a:rPr lang="en-GB" sz="1200" b="1" dirty="0">
                <a:solidFill>
                  <a:srgbClr val="EAF4FC"/>
                </a:solidFill>
                <a:latin typeface="Poppins Light" panose="00000400000000000000" pitchFamily="2" charset="0"/>
                <a:cs typeface="Poppins Light" panose="00000400000000000000" pitchFamily="2" charset="0"/>
              </a:rPr>
              <a:t>Consumers ‘find their perfect fit’</a:t>
            </a:r>
          </a:p>
          <a:p>
            <a:pPr algn="ctr"/>
            <a:r>
              <a:rPr lang="en-GB" sz="1200" i="1" dirty="0">
                <a:solidFill>
                  <a:srgbClr val="EAF4FC"/>
                </a:solidFill>
                <a:latin typeface="Poppins Light" panose="00000400000000000000" pitchFamily="2" charset="0"/>
                <a:cs typeface="Poppins Light" panose="00000400000000000000" pitchFamily="2" charset="0"/>
              </a:rPr>
              <a:t>Introducing more SKUs </a:t>
            </a:r>
            <a:br>
              <a:rPr lang="en-GB" sz="1200" i="1" dirty="0">
                <a:solidFill>
                  <a:srgbClr val="EAF4FC"/>
                </a:solidFill>
                <a:latin typeface="Poppins Light" panose="00000400000000000000" pitchFamily="2" charset="0"/>
                <a:cs typeface="Poppins Light" panose="00000400000000000000" pitchFamily="2" charset="0"/>
              </a:rPr>
            </a:br>
            <a:r>
              <a:rPr lang="en-GB" sz="1200" i="1" dirty="0">
                <a:solidFill>
                  <a:srgbClr val="EAF4FC"/>
                </a:solidFill>
                <a:latin typeface="Poppins Light" panose="00000400000000000000" pitchFamily="2" charset="0"/>
                <a:cs typeface="Poppins Light" panose="00000400000000000000" pitchFamily="2" charset="0"/>
              </a:rPr>
              <a:t>does NOT cannibalise sales</a:t>
            </a:r>
          </a:p>
        </p:txBody>
      </p:sp>
      <p:sp>
        <p:nvSpPr>
          <p:cNvPr id="22" name="Rectangle 21">
            <a:extLst>
              <a:ext uri="{FF2B5EF4-FFF2-40B4-BE49-F238E27FC236}">
                <a16:creationId xmlns:a16="http://schemas.microsoft.com/office/drawing/2014/main" id="{348A021C-3D25-1D52-BA85-C720D5C5BB68}"/>
              </a:ext>
            </a:extLst>
          </p:cNvPr>
          <p:cNvSpPr/>
          <p:nvPr/>
        </p:nvSpPr>
        <p:spPr>
          <a:xfrm>
            <a:off x="410993" y="4856004"/>
            <a:ext cx="4063942" cy="2487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309563" hangingPunct="0">
              <a:defRPr/>
            </a:pPr>
            <a:r>
              <a:rPr lang="en-US" sz="600" i="1" kern="0" dirty="0">
                <a:solidFill>
                  <a:schemeClr val="bg1">
                    <a:lumMod val="95000"/>
                  </a:schemeClr>
                </a:solidFill>
                <a:latin typeface="Poppins Light" panose="00000400000000000000" pitchFamily="2" charset="0"/>
                <a:cs typeface="Poppins Light" panose="00000400000000000000" pitchFamily="2" charset="0"/>
                <a:sym typeface="Helvetica Neue"/>
              </a:rPr>
              <a:t>Source:  US Consumer Survey, National Loyalty a Data Analysis - L52wks ending November 2022   </a:t>
            </a:r>
          </a:p>
        </p:txBody>
      </p:sp>
      <p:sp>
        <p:nvSpPr>
          <p:cNvPr id="23" name="TextBox 22">
            <a:extLst>
              <a:ext uri="{FF2B5EF4-FFF2-40B4-BE49-F238E27FC236}">
                <a16:creationId xmlns:a16="http://schemas.microsoft.com/office/drawing/2014/main" id="{BB658353-CCEB-9035-7CC3-0D3EAE0F05B9}"/>
              </a:ext>
            </a:extLst>
          </p:cNvPr>
          <p:cNvSpPr txBox="1"/>
          <p:nvPr/>
        </p:nvSpPr>
        <p:spPr>
          <a:xfrm>
            <a:off x="2953838" y="4039882"/>
            <a:ext cx="1735728" cy="677108"/>
          </a:xfrm>
          <a:prstGeom prst="rect">
            <a:avLst/>
          </a:prstGeom>
          <a:noFill/>
        </p:spPr>
        <p:txBody>
          <a:bodyPr wrap="square">
            <a:spAutoFit/>
          </a:bodyPr>
          <a:lstStyle/>
          <a:p>
            <a:r>
              <a:rPr lang="en-GB" sz="1100" b="1">
                <a:solidFill>
                  <a:srgbClr val="EAF4FC"/>
                </a:solidFill>
                <a:latin typeface="Poppins Light" panose="00000400000000000000" pitchFamily="2" charset="0"/>
                <a:cs typeface="Poppins Light" panose="00000400000000000000" pitchFamily="2" charset="0"/>
              </a:rPr>
              <a:t>Why?  </a:t>
            </a:r>
            <a:r>
              <a:rPr lang="en-GB" sz="900" b="1">
                <a:solidFill>
                  <a:srgbClr val="EAF4FC"/>
                </a:solidFill>
                <a:latin typeface="Poppins Light" panose="00000400000000000000" pitchFamily="2" charset="0"/>
                <a:cs typeface="Poppins Light" panose="00000400000000000000" pitchFamily="2" charset="0"/>
              </a:rPr>
              <a:t>Technical and performance differences between strip types drive consumer choice/loyalty</a:t>
            </a:r>
            <a:endParaRPr lang="en-GB" sz="1100" b="1">
              <a:solidFill>
                <a:srgbClr val="EAF4FC"/>
              </a:solidFill>
              <a:latin typeface="Poppins Light" panose="00000400000000000000" pitchFamily="2" charset="0"/>
              <a:cs typeface="Poppins Light" panose="00000400000000000000" pitchFamily="2" charset="0"/>
            </a:endParaRPr>
          </a:p>
        </p:txBody>
      </p:sp>
      <p:grpSp>
        <p:nvGrpSpPr>
          <p:cNvPr id="10" name="Group 9">
            <a:extLst>
              <a:ext uri="{FF2B5EF4-FFF2-40B4-BE49-F238E27FC236}">
                <a16:creationId xmlns:a16="http://schemas.microsoft.com/office/drawing/2014/main" id="{1D5E3B96-7040-CEDA-BE61-C3C8635C98DE}"/>
              </a:ext>
            </a:extLst>
          </p:cNvPr>
          <p:cNvGrpSpPr/>
          <p:nvPr/>
        </p:nvGrpSpPr>
        <p:grpSpPr>
          <a:xfrm>
            <a:off x="160735" y="989425"/>
            <a:ext cx="3111282" cy="1890073"/>
            <a:chOff x="76077" y="863227"/>
            <a:chExt cx="3481967" cy="2115261"/>
          </a:xfrm>
        </p:grpSpPr>
        <p:pic>
          <p:nvPicPr>
            <p:cNvPr id="8" name="Picture 7">
              <a:extLst>
                <a:ext uri="{FF2B5EF4-FFF2-40B4-BE49-F238E27FC236}">
                  <a16:creationId xmlns:a16="http://schemas.microsoft.com/office/drawing/2014/main" id="{E41F3695-AE3C-28F8-6576-A07F6B1261A0}"/>
                </a:ext>
              </a:extLst>
            </p:cNvPr>
            <p:cNvPicPr>
              <a:picLocks noChangeAspect="1"/>
            </p:cNvPicPr>
            <p:nvPr/>
          </p:nvPicPr>
          <p:blipFill>
            <a:blip r:embed="rId2"/>
            <a:srcRect l="1210" t="2082" r="40167" b="4235"/>
            <a:stretch/>
          </p:blipFill>
          <p:spPr>
            <a:xfrm>
              <a:off x="76077" y="870288"/>
              <a:ext cx="2144190" cy="2108200"/>
            </a:xfrm>
            <a:prstGeom prst="ellipse">
              <a:avLst/>
            </a:prstGeom>
          </p:spPr>
        </p:pic>
        <p:pic>
          <p:nvPicPr>
            <p:cNvPr id="9" name="Picture 8">
              <a:extLst>
                <a:ext uri="{FF2B5EF4-FFF2-40B4-BE49-F238E27FC236}">
                  <a16:creationId xmlns:a16="http://schemas.microsoft.com/office/drawing/2014/main" id="{776D5B0C-C944-33F6-E5D3-C1EBC94AFEBC}"/>
                </a:ext>
              </a:extLst>
            </p:cNvPr>
            <p:cNvPicPr>
              <a:picLocks noChangeAspect="1"/>
            </p:cNvPicPr>
            <p:nvPr/>
          </p:nvPicPr>
          <p:blipFill>
            <a:blip r:embed="rId2"/>
            <a:srcRect l="38792" t="2082" r="2585" b="4235"/>
            <a:stretch/>
          </p:blipFill>
          <p:spPr>
            <a:xfrm>
              <a:off x="1413854" y="863227"/>
              <a:ext cx="2144190" cy="2108200"/>
            </a:xfrm>
            <a:prstGeom prst="ellipse">
              <a:avLst/>
            </a:prstGeom>
          </p:spPr>
        </p:pic>
      </p:grpSp>
      <p:grpSp>
        <p:nvGrpSpPr>
          <p:cNvPr id="24" name="Group 23">
            <a:extLst>
              <a:ext uri="{FF2B5EF4-FFF2-40B4-BE49-F238E27FC236}">
                <a16:creationId xmlns:a16="http://schemas.microsoft.com/office/drawing/2014/main" id="{81839BFD-92CA-02CE-7651-749B26DAFE39}"/>
              </a:ext>
            </a:extLst>
          </p:cNvPr>
          <p:cNvGrpSpPr/>
          <p:nvPr/>
        </p:nvGrpSpPr>
        <p:grpSpPr>
          <a:xfrm>
            <a:off x="5974210" y="993036"/>
            <a:ext cx="2990964" cy="1880153"/>
            <a:chOff x="5842682" y="961894"/>
            <a:chExt cx="3230483" cy="2030717"/>
          </a:xfrm>
        </p:grpSpPr>
        <p:pic>
          <p:nvPicPr>
            <p:cNvPr id="14" name="Picture 13">
              <a:extLst>
                <a:ext uri="{FF2B5EF4-FFF2-40B4-BE49-F238E27FC236}">
                  <a16:creationId xmlns:a16="http://schemas.microsoft.com/office/drawing/2014/main" id="{AEB9F2D7-F84D-37F9-4EF6-6A9FE05B4771}"/>
                </a:ext>
              </a:extLst>
            </p:cNvPr>
            <p:cNvPicPr>
              <a:picLocks noChangeAspect="1"/>
            </p:cNvPicPr>
            <p:nvPr/>
          </p:nvPicPr>
          <p:blipFill>
            <a:blip r:embed="rId3"/>
            <a:srcRect l="1681" t="1412" r="39441" b="819"/>
            <a:stretch/>
          </p:blipFill>
          <p:spPr>
            <a:xfrm>
              <a:off x="5842682" y="963525"/>
              <a:ext cx="2004491" cy="2029086"/>
            </a:xfrm>
            <a:prstGeom prst="ellipse">
              <a:avLst/>
            </a:prstGeom>
          </p:spPr>
        </p:pic>
        <p:pic>
          <p:nvPicPr>
            <p:cNvPr id="15" name="Picture 14">
              <a:extLst>
                <a:ext uri="{FF2B5EF4-FFF2-40B4-BE49-F238E27FC236}">
                  <a16:creationId xmlns:a16="http://schemas.microsoft.com/office/drawing/2014/main" id="{3EF671E7-C623-8306-B615-85C4072130B5}"/>
                </a:ext>
              </a:extLst>
            </p:cNvPr>
            <p:cNvPicPr>
              <a:picLocks noChangeAspect="1"/>
            </p:cNvPicPr>
            <p:nvPr/>
          </p:nvPicPr>
          <p:blipFill>
            <a:blip r:embed="rId3"/>
            <a:srcRect l="38346" t="1412" r="2776" b="819"/>
            <a:stretch/>
          </p:blipFill>
          <p:spPr>
            <a:xfrm>
              <a:off x="7068674" y="961894"/>
              <a:ext cx="2004491" cy="2029086"/>
            </a:xfrm>
            <a:prstGeom prst="ellipse">
              <a:avLst/>
            </a:prstGeom>
          </p:spPr>
        </p:pic>
      </p:grpSp>
      <p:grpSp>
        <p:nvGrpSpPr>
          <p:cNvPr id="29" name="Group 28">
            <a:extLst>
              <a:ext uri="{FF2B5EF4-FFF2-40B4-BE49-F238E27FC236}">
                <a16:creationId xmlns:a16="http://schemas.microsoft.com/office/drawing/2014/main" id="{EB6BF91D-0C64-5222-5BE6-1596DBCCAB2E}"/>
              </a:ext>
            </a:extLst>
          </p:cNvPr>
          <p:cNvGrpSpPr/>
          <p:nvPr/>
        </p:nvGrpSpPr>
        <p:grpSpPr>
          <a:xfrm>
            <a:off x="3338870" y="964132"/>
            <a:ext cx="2519422" cy="2328835"/>
            <a:chOff x="3338870" y="964132"/>
            <a:chExt cx="2519422" cy="2328835"/>
          </a:xfrm>
        </p:grpSpPr>
        <p:pic>
          <p:nvPicPr>
            <p:cNvPr id="12" name="Picture 11">
              <a:extLst>
                <a:ext uri="{FF2B5EF4-FFF2-40B4-BE49-F238E27FC236}">
                  <a16:creationId xmlns:a16="http://schemas.microsoft.com/office/drawing/2014/main" id="{4BCFCAE7-9DDA-C5DD-233C-B36DEE57A950}"/>
                </a:ext>
              </a:extLst>
            </p:cNvPr>
            <p:cNvPicPr>
              <a:picLocks noChangeAspect="1"/>
            </p:cNvPicPr>
            <p:nvPr/>
          </p:nvPicPr>
          <p:blipFill>
            <a:blip r:embed="rId4"/>
            <a:srcRect l="20826" t="1583" r="21271" b="33908"/>
            <a:stretch/>
          </p:blipFill>
          <p:spPr>
            <a:xfrm>
              <a:off x="3849972" y="964132"/>
              <a:ext cx="1519297" cy="1552557"/>
            </a:xfrm>
            <a:prstGeom prst="flowChartConnector">
              <a:avLst/>
            </a:prstGeom>
          </p:spPr>
        </p:pic>
        <p:pic>
          <p:nvPicPr>
            <p:cNvPr id="25" name="Picture 24">
              <a:extLst>
                <a:ext uri="{FF2B5EF4-FFF2-40B4-BE49-F238E27FC236}">
                  <a16:creationId xmlns:a16="http://schemas.microsoft.com/office/drawing/2014/main" id="{11A15B5C-7DD9-CA46-3A9F-25E62AB6E777}"/>
                </a:ext>
              </a:extLst>
            </p:cNvPr>
            <p:cNvPicPr>
              <a:picLocks noChangeAspect="1"/>
            </p:cNvPicPr>
            <p:nvPr/>
          </p:nvPicPr>
          <p:blipFill>
            <a:blip r:embed="rId4"/>
            <a:srcRect l="1587" t="33640" r="40510" b="1851"/>
            <a:stretch/>
          </p:blipFill>
          <p:spPr>
            <a:xfrm>
              <a:off x="3338870" y="1740410"/>
              <a:ext cx="1519297" cy="1552557"/>
            </a:xfrm>
            <a:prstGeom prst="flowChartConnector">
              <a:avLst/>
            </a:prstGeom>
          </p:spPr>
        </p:pic>
        <p:pic>
          <p:nvPicPr>
            <p:cNvPr id="26" name="Picture 25">
              <a:extLst>
                <a:ext uri="{FF2B5EF4-FFF2-40B4-BE49-F238E27FC236}">
                  <a16:creationId xmlns:a16="http://schemas.microsoft.com/office/drawing/2014/main" id="{85F25857-97AC-C14E-61E1-C64126262CF7}"/>
                </a:ext>
              </a:extLst>
            </p:cNvPr>
            <p:cNvPicPr>
              <a:picLocks noChangeAspect="1"/>
            </p:cNvPicPr>
            <p:nvPr/>
          </p:nvPicPr>
          <p:blipFill>
            <a:blip r:embed="rId4"/>
            <a:srcRect l="39703" t="33838" r="2394" b="1653"/>
            <a:stretch/>
          </p:blipFill>
          <p:spPr>
            <a:xfrm>
              <a:off x="4338995" y="1740410"/>
              <a:ext cx="1519297" cy="1552557"/>
            </a:xfrm>
            <a:prstGeom prst="flowChartConnector">
              <a:avLst/>
            </a:prstGeom>
          </p:spPr>
        </p:pic>
      </p:grpSp>
    </p:spTree>
    <p:extLst>
      <p:ext uri="{BB962C8B-B14F-4D97-AF65-F5344CB8AC3E}">
        <p14:creationId xmlns:p14="http://schemas.microsoft.com/office/powerpoint/2010/main" val="520412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and person looking at a computer&#10;&#10;Description automatically generated">
            <a:extLst>
              <a:ext uri="{FF2B5EF4-FFF2-40B4-BE49-F238E27FC236}">
                <a16:creationId xmlns:a16="http://schemas.microsoft.com/office/drawing/2014/main" id="{17A64036-C7CC-F356-E31F-241AA5AB56EC}"/>
              </a:ext>
            </a:extLst>
          </p:cNvPr>
          <p:cNvPicPr>
            <a:picLocks noChangeAspect="1"/>
          </p:cNvPicPr>
          <p:nvPr/>
        </p:nvPicPr>
        <p:blipFill>
          <a:blip r:embed="rId2" cstate="email">
            <a:extLst>
              <a:ext uri="{BEBA8EAE-BF5A-486C-A8C5-ECC9F3942E4B}">
                <a14:imgProps xmlns:a14="http://schemas.microsoft.com/office/drawing/2010/main">
                  <a14:imgLayer r:embed="rId3">
                    <a14:imgEffect>
                      <a14:brightnessContrast bright="-13000" contrast="-4000"/>
                    </a14:imgEffect>
                  </a14:imgLayer>
                </a14:imgProps>
              </a:ext>
              <a:ext uri="{28A0092B-C50C-407E-A947-70E740481C1C}">
                <a14:useLocalDpi xmlns:a14="http://schemas.microsoft.com/office/drawing/2010/main"/>
              </a:ext>
            </a:extLst>
          </a:blip>
          <a:stretch>
            <a:fillRect/>
          </a:stretch>
        </p:blipFill>
        <p:spPr>
          <a:xfrm>
            <a:off x="-5" y="263193"/>
            <a:ext cx="2286000" cy="2286000"/>
          </a:xfrm>
          <a:prstGeom prst="rect">
            <a:avLst/>
          </a:prstGeom>
        </p:spPr>
      </p:pic>
      <p:pic>
        <p:nvPicPr>
          <p:cNvPr id="4" name="Picture 3" descr="A person sleeping with a bandage on her nose&#10;&#10;Description automatically generated with low confidence">
            <a:extLst>
              <a:ext uri="{FF2B5EF4-FFF2-40B4-BE49-F238E27FC236}">
                <a16:creationId xmlns:a16="http://schemas.microsoft.com/office/drawing/2014/main" id="{6DE274CE-7F74-A0CD-B39B-FD4E94643AA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85995" y="263193"/>
            <a:ext cx="2285999" cy="2285999"/>
          </a:xfrm>
          <a:prstGeom prst="rect">
            <a:avLst/>
          </a:prstGeom>
        </p:spPr>
      </p:pic>
      <p:pic>
        <p:nvPicPr>
          <p:cNvPr id="5" name="Picture 4" descr="A person and person sleeping in bed&#10;&#10;Description automatically generated with medium confidence">
            <a:extLst>
              <a:ext uri="{FF2B5EF4-FFF2-40B4-BE49-F238E27FC236}">
                <a16:creationId xmlns:a16="http://schemas.microsoft.com/office/drawing/2014/main" id="{207FBABF-3D7E-3513-7DF2-59A5B8B506C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72000" y="263193"/>
            <a:ext cx="2285989" cy="2285989"/>
          </a:xfrm>
          <a:prstGeom prst="rect">
            <a:avLst/>
          </a:prstGeom>
        </p:spPr>
      </p:pic>
      <p:pic>
        <p:nvPicPr>
          <p:cNvPr id="6" name="Picture 5" descr="A person and person sleeping&#10;&#10;Description automatically generated">
            <a:extLst>
              <a:ext uri="{FF2B5EF4-FFF2-40B4-BE49-F238E27FC236}">
                <a16:creationId xmlns:a16="http://schemas.microsoft.com/office/drawing/2014/main" id="{0F6601DE-C71D-7C70-F099-01679B3DBED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857989" y="263182"/>
            <a:ext cx="2286000" cy="2286000"/>
          </a:xfrm>
          <a:prstGeom prst="rect">
            <a:avLst/>
          </a:prstGeom>
        </p:spPr>
      </p:pic>
      <p:pic>
        <p:nvPicPr>
          <p:cNvPr id="7" name="Picture 6" descr="A person lying on a couch&#10;&#10;Description automatically generated with medium confidence">
            <a:extLst>
              <a:ext uri="{FF2B5EF4-FFF2-40B4-BE49-F238E27FC236}">
                <a16:creationId xmlns:a16="http://schemas.microsoft.com/office/drawing/2014/main" id="{2F19EFF9-FEB7-A3D9-238F-7B1CE6721B2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 y="2537904"/>
            <a:ext cx="2286000" cy="2286000"/>
          </a:xfrm>
          <a:prstGeom prst="rect">
            <a:avLst/>
          </a:prstGeom>
        </p:spPr>
      </p:pic>
      <p:pic>
        <p:nvPicPr>
          <p:cNvPr id="8" name="Picture 7" descr="A person with her eyes closed&#10;&#10;Description automatically generated with medium confidence">
            <a:extLst>
              <a:ext uri="{FF2B5EF4-FFF2-40B4-BE49-F238E27FC236}">
                <a16:creationId xmlns:a16="http://schemas.microsoft.com/office/drawing/2014/main" id="{D9507EE9-A225-B382-9B5A-1CC0E9ADC29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285994" y="2532271"/>
            <a:ext cx="2285989" cy="2285989"/>
          </a:xfrm>
          <a:prstGeom prst="rect">
            <a:avLst/>
          </a:prstGeom>
        </p:spPr>
      </p:pic>
      <p:pic>
        <p:nvPicPr>
          <p:cNvPr id="9" name="Picture 8" descr="A person sitting in a yoga pose&#10;&#10;Description automatically generated with low confidence">
            <a:extLst>
              <a:ext uri="{FF2B5EF4-FFF2-40B4-BE49-F238E27FC236}">
                <a16:creationId xmlns:a16="http://schemas.microsoft.com/office/drawing/2014/main" id="{5EDBDFF6-8693-D8D0-244F-EBAF1CE42E2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571976" y="2532271"/>
            <a:ext cx="2285989" cy="2285989"/>
          </a:xfrm>
          <a:prstGeom prst="rect">
            <a:avLst/>
          </a:prstGeom>
        </p:spPr>
      </p:pic>
      <p:pic>
        <p:nvPicPr>
          <p:cNvPr id="10" name="Picture 9" descr="A person smiling at camera&#10;&#10;Description automatically generated with low confidence">
            <a:extLst>
              <a:ext uri="{FF2B5EF4-FFF2-40B4-BE49-F238E27FC236}">
                <a16:creationId xmlns:a16="http://schemas.microsoft.com/office/drawing/2014/main" id="{A3589733-DAF0-5FE6-5233-8976C1DA5820}"/>
              </a:ext>
            </a:extLst>
          </p:cNvPr>
          <p:cNvPicPr>
            <a:picLocks noChangeAspect="1"/>
          </p:cNvPicPr>
          <p:nvPr/>
        </p:nvPicPr>
        <p:blipFill>
          <a:blip r:embed="rId10" cstate="email">
            <a:extLst>
              <a:ext uri="{BEBA8EAE-BF5A-486C-A8C5-ECC9F3942E4B}">
                <a14:imgProps xmlns:a14="http://schemas.microsoft.com/office/drawing/2010/main">
                  <a14:imgLayer r:embed="rId11">
                    <a14:imgEffect>
                      <a14:brightnessContrast bright="-9000" contrast="-5000"/>
                    </a14:imgEffect>
                  </a14:imgLayer>
                </a14:imgProps>
              </a:ext>
              <a:ext uri="{28A0092B-C50C-407E-A947-70E740481C1C}">
                <a14:useLocalDpi xmlns:a14="http://schemas.microsoft.com/office/drawing/2010/main"/>
              </a:ext>
            </a:extLst>
          </a:blip>
          <a:stretch>
            <a:fillRect/>
          </a:stretch>
        </p:blipFill>
        <p:spPr>
          <a:xfrm>
            <a:off x="6852345" y="2532272"/>
            <a:ext cx="2285990" cy="2285990"/>
          </a:xfrm>
          <a:prstGeom prst="rect">
            <a:avLst/>
          </a:prstGeom>
        </p:spPr>
      </p:pic>
      <p:sp>
        <p:nvSpPr>
          <p:cNvPr id="11" name="Title 2">
            <a:extLst>
              <a:ext uri="{FF2B5EF4-FFF2-40B4-BE49-F238E27FC236}">
                <a16:creationId xmlns:a16="http://schemas.microsoft.com/office/drawing/2014/main" id="{B0F75ABB-65FE-236E-BEC3-6424BFC3BD3B}"/>
              </a:ext>
            </a:extLst>
          </p:cNvPr>
          <p:cNvSpPr txBox="1">
            <a:spLocks/>
          </p:cNvSpPr>
          <p:nvPr/>
        </p:nvSpPr>
        <p:spPr>
          <a:xfrm>
            <a:off x="0" y="1392881"/>
            <a:ext cx="2286000" cy="61666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lang="en-GB" sz="5400" b="0" kern="1200" spc="-150">
                <a:solidFill>
                  <a:schemeClr val="accent2"/>
                </a:solidFill>
                <a:latin typeface="+mj-lt"/>
                <a:ea typeface="+mn-ea"/>
                <a:cs typeface="Poppins ExtraBold" panose="00000900000000000000" pitchFamily="2" charset="0"/>
              </a:defRPr>
            </a:lvl1pPr>
          </a:lstStyle>
          <a:p>
            <a:r>
              <a:rPr lang="en-GB" sz="1600" dirty="0">
                <a:solidFill>
                  <a:schemeClr val="bg1"/>
                </a:solidFill>
                <a:effectLst>
                  <a:outerShdw blurRad="38100" dist="38100" dir="2700000" algn="tl">
                    <a:srgbClr val="000000">
                      <a:alpha val="43137"/>
                    </a:srgbClr>
                  </a:outerShdw>
                </a:effectLst>
              </a:rPr>
              <a:t>Drug-Free and safe to use alongside medicinal treatments</a:t>
            </a:r>
          </a:p>
        </p:txBody>
      </p:sp>
      <p:sp>
        <p:nvSpPr>
          <p:cNvPr id="12" name="Title 2">
            <a:extLst>
              <a:ext uri="{FF2B5EF4-FFF2-40B4-BE49-F238E27FC236}">
                <a16:creationId xmlns:a16="http://schemas.microsoft.com/office/drawing/2014/main" id="{000BE6F2-48C8-4704-2ECF-2FB3F6CA90A4}"/>
              </a:ext>
            </a:extLst>
          </p:cNvPr>
          <p:cNvSpPr txBox="1">
            <a:spLocks/>
          </p:cNvSpPr>
          <p:nvPr/>
        </p:nvSpPr>
        <p:spPr>
          <a:xfrm>
            <a:off x="2285999" y="1392881"/>
            <a:ext cx="2286000" cy="61666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en-GB" sz="2400" b="1" kern="1200">
                <a:solidFill>
                  <a:srgbClr val="041E4B"/>
                </a:solidFill>
                <a:latin typeface="Uni Sans SemiBold"/>
                <a:ea typeface="+mn-ea"/>
                <a:cs typeface="+mn-cs"/>
              </a:defRPr>
            </a:lvl1pPr>
          </a:lstStyle>
          <a:p>
            <a:pPr algn="ctr"/>
            <a:r>
              <a:rPr lang="en-GB" sz="1600">
                <a:solidFill>
                  <a:schemeClr val="bg1"/>
                </a:solidFill>
                <a:effectLst>
                  <a:outerShdw blurRad="38100" dist="38100" dir="2700000" algn="tl">
                    <a:srgbClr val="000000">
                      <a:alpha val="43137"/>
                    </a:srgbClr>
                  </a:outerShdw>
                </a:effectLst>
                <a:latin typeface="+mj-lt"/>
              </a:rPr>
              <a:t>Breathe Better</a:t>
            </a:r>
            <a:br>
              <a:rPr lang="en-GB" sz="1600">
                <a:solidFill>
                  <a:schemeClr val="bg1"/>
                </a:solidFill>
                <a:effectLst>
                  <a:outerShdw blurRad="38100" dist="38100" dir="2700000" algn="tl">
                    <a:srgbClr val="000000">
                      <a:alpha val="43137"/>
                    </a:srgbClr>
                  </a:outerShdw>
                </a:effectLst>
                <a:latin typeface="+mj-lt"/>
              </a:rPr>
            </a:br>
            <a:r>
              <a:rPr lang="en-GB" sz="1600">
                <a:solidFill>
                  <a:schemeClr val="bg1"/>
                </a:solidFill>
                <a:effectLst>
                  <a:outerShdw blurRad="38100" dist="38100" dir="2700000" algn="tl">
                    <a:srgbClr val="000000">
                      <a:alpha val="43137"/>
                    </a:srgbClr>
                  </a:outerShdw>
                </a:effectLst>
                <a:latin typeface="+mj-lt"/>
              </a:rPr>
              <a:t>Sleep Better</a:t>
            </a:r>
          </a:p>
        </p:txBody>
      </p:sp>
      <p:sp>
        <p:nvSpPr>
          <p:cNvPr id="13" name="Title 2">
            <a:extLst>
              <a:ext uri="{FF2B5EF4-FFF2-40B4-BE49-F238E27FC236}">
                <a16:creationId xmlns:a16="http://schemas.microsoft.com/office/drawing/2014/main" id="{176D3CB5-0684-BCA8-1B60-D34F334CD1E6}"/>
              </a:ext>
            </a:extLst>
          </p:cNvPr>
          <p:cNvSpPr txBox="1">
            <a:spLocks/>
          </p:cNvSpPr>
          <p:nvPr/>
        </p:nvSpPr>
        <p:spPr>
          <a:xfrm>
            <a:off x="4571999" y="1392881"/>
            <a:ext cx="2286000" cy="61666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en-GB" sz="2400" b="1" kern="1200">
                <a:solidFill>
                  <a:srgbClr val="041E4B"/>
                </a:solidFill>
                <a:latin typeface="Uni Sans SemiBold"/>
                <a:ea typeface="+mn-ea"/>
                <a:cs typeface="+mn-cs"/>
              </a:defRPr>
            </a:lvl1pPr>
          </a:lstStyle>
          <a:p>
            <a:pPr algn="ctr"/>
            <a:r>
              <a:rPr lang="en-GB" sz="1600">
                <a:solidFill>
                  <a:schemeClr val="bg1"/>
                </a:solidFill>
                <a:effectLst>
                  <a:outerShdw blurRad="38100" dist="38100" dir="2700000" algn="tl">
                    <a:srgbClr val="000000">
                      <a:alpha val="43137"/>
                    </a:srgbClr>
                  </a:outerShdw>
                </a:effectLst>
                <a:latin typeface="+mj-lt"/>
              </a:rPr>
              <a:t>Helps reduce snoring due to nasal congestion*</a:t>
            </a:r>
            <a:endParaRPr lang="en-GB" sz="700" b="0">
              <a:solidFill>
                <a:schemeClr val="bg1"/>
              </a:solidFill>
              <a:latin typeface="+mj-lt"/>
            </a:endParaRPr>
          </a:p>
          <a:p>
            <a:pPr algn="ctr"/>
            <a:br>
              <a:rPr lang="en-GB" sz="700" b="0">
                <a:solidFill>
                  <a:schemeClr val="bg1"/>
                </a:solidFill>
                <a:latin typeface="+mj-lt"/>
              </a:rPr>
            </a:br>
            <a:br>
              <a:rPr lang="en-GB" sz="700" b="0">
                <a:solidFill>
                  <a:schemeClr val="bg1"/>
                </a:solidFill>
                <a:latin typeface="+mj-lt"/>
              </a:rPr>
            </a:br>
            <a:r>
              <a:rPr lang="en-GB" sz="700" b="0">
                <a:solidFill>
                  <a:schemeClr val="bg1"/>
                </a:solidFill>
                <a:latin typeface="+mj-lt"/>
              </a:rPr>
              <a:t>*Scharf et al. Ear, Nose, Throat Journal 1994 (Small, open label study in mild snorers).</a:t>
            </a:r>
          </a:p>
          <a:p>
            <a:pPr algn="ctr"/>
            <a:endParaRPr lang="en-GB" sz="1600">
              <a:solidFill>
                <a:schemeClr val="bg1"/>
              </a:solidFill>
              <a:effectLst>
                <a:outerShdw blurRad="38100" dist="38100" dir="2700000" algn="tl">
                  <a:srgbClr val="000000">
                    <a:alpha val="43137"/>
                  </a:srgbClr>
                </a:outerShdw>
              </a:effectLst>
              <a:latin typeface="+mj-lt"/>
            </a:endParaRPr>
          </a:p>
        </p:txBody>
      </p:sp>
      <p:sp>
        <p:nvSpPr>
          <p:cNvPr id="14" name="Title 2">
            <a:extLst>
              <a:ext uri="{FF2B5EF4-FFF2-40B4-BE49-F238E27FC236}">
                <a16:creationId xmlns:a16="http://schemas.microsoft.com/office/drawing/2014/main" id="{25DB5EAF-08E2-FFFF-CCC9-15F46BB58A37}"/>
              </a:ext>
            </a:extLst>
          </p:cNvPr>
          <p:cNvSpPr txBox="1">
            <a:spLocks/>
          </p:cNvSpPr>
          <p:nvPr/>
        </p:nvSpPr>
        <p:spPr>
          <a:xfrm>
            <a:off x="6857998" y="1392881"/>
            <a:ext cx="2286000" cy="61666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en-GB" sz="2400" b="1" kern="1200">
                <a:solidFill>
                  <a:srgbClr val="041E4B"/>
                </a:solidFill>
                <a:latin typeface="Uni Sans SemiBold"/>
                <a:ea typeface="+mn-ea"/>
                <a:cs typeface="+mn-cs"/>
              </a:defRPr>
            </a:lvl1pPr>
          </a:lstStyle>
          <a:p>
            <a:pPr algn="ctr"/>
            <a:r>
              <a:rPr lang="en-GB" sz="1600">
                <a:solidFill>
                  <a:schemeClr val="bg1"/>
                </a:solidFill>
                <a:effectLst>
                  <a:outerShdw blurRad="38100" dist="38100" dir="2700000" algn="tl">
                    <a:srgbClr val="000000">
                      <a:alpha val="43137"/>
                    </a:srgbClr>
                  </a:outerShdw>
                </a:effectLst>
                <a:latin typeface="+mj-lt"/>
              </a:rPr>
              <a:t>Helps relieve night-time nasal congestion</a:t>
            </a:r>
          </a:p>
        </p:txBody>
      </p:sp>
      <p:sp>
        <p:nvSpPr>
          <p:cNvPr id="15" name="Title 2">
            <a:extLst>
              <a:ext uri="{FF2B5EF4-FFF2-40B4-BE49-F238E27FC236}">
                <a16:creationId xmlns:a16="http://schemas.microsoft.com/office/drawing/2014/main" id="{BA33B942-192D-D1EE-9B5A-DB90D944DA75}"/>
              </a:ext>
            </a:extLst>
          </p:cNvPr>
          <p:cNvSpPr txBox="1">
            <a:spLocks/>
          </p:cNvSpPr>
          <p:nvPr/>
        </p:nvSpPr>
        <p:spPr>
          <a:xfrm>
            <a:off x="-1" y="3730340"/>
            <a:ext cx="2286000" cy="61666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en-GB" sz="2400" b="1" kern="1200">
                <a:solidFill>
                  <a:srgbClr val="041E4B"/>
                </a:solidFill>
                <a:latin typeface="Uni Sans SemiBold"/>
                <a:ea typeface="+mn-ea"/>
                <a:cs typeface="+mn-cs"/>
              </a:defRPr>
            </a:lvl1pPr>
          </a:lstStyle>
          <a:p>
            <a:pPr algn="ctr"/>
            <a:r>
              <a:rPr lang="en-GB" sz="1600">
                <a:solidFill>
                  <a:schemeClr val="bg1"/>
                </a:solidFill>
                <a:effectLst>
                  <a:outerShdw blurRad="38100" dist="38100" dir="2700000" algn="tl">
                    <a:srgbClr val="000000">
                      <a:alpha val="43137"/>
                    </a:srgbClr>
                  </a:outerShdw>
                </a:effectLst>
                <a:latin typeface="+mj-lt"/>
              </a:rPr>
              <a:t>Relieves nasal congestion caused by colds</a:t>
            </a:r>
          </a:p>
        </p:txBody>
      </p:sp>
      <p:sp>
        <p:nvSpPr>
          <p:cNvPr id="16" name="Title 2">
            <a:extLst>
              <a:ext uri="{FF2B5EF4-FFF2-40B4-BE49-F238E27FC236}">
                <a16:creationId xmlns:a16="http://schemas.microsoft.com/office/drawing/2014/main" id="{CC5539FB-FA24-4239-8F86-4CCDB9F1C93A}"/>
              </a:ext>
            </a:extLst>
          </p:cNvPr>
          <p:cNvSpPr txBox="1">
            <a:spLocks/>
          </p:cNvSpPr>
          <p:nvPr/>
        </p:nvSpPr>
        <p:spPr>
          <a:xfrm>
            <a:off x="2285998" y="3730340"/>
            <a:ext cx="2286000" cy="61666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en-GB" sz="2400" b="1" kern="1200">
                <a:solidFill>
                  <a:srgbClr val="041E4B"/>
                </a:solidFill>
                <a:latin typeface="Uni Sans SemiBold"/>
                <a:ea typeface="+mn-ea"/>
                <a:cs typeface="+mn-cs"/>
              </a:defRPr>
            </a:lvl1pPr>
          </a:lstStyle>
          <a:p>
            <a:pPr algn="ctr"/>
            <a:r>
              <a:rPr lang="en-GB" sz="1600">
                <a:solidFill>
                  <a:schemeClr val="bg1"/>
                </a:solidFill>
                <a:effectLst>
                  <a:outerShdw blurRad="38100" dist="38100" dir="2700000" algn="tl">
                    <a:srgbClr val="000000">
                      <a:alpha val="43137"/>
                    </a:srgbClr>
                  </a:outerShdw>
                </a:effectLst>
                <a:latin typeface="+mj-lt"/>
              </a:rPr>
              <a:t>Relieves nasal congestion</a:t>
            </a:r>
          </a:p>
        </p:txBody>
      </p:sp>
      <p:sp>
        <p:nvSpPr>
          <p:cNvPr id="17" name="Title 2">
            <a:extLst>
              <a:ext uri="{FF2B5EF4-FFF2-40B4-BE49-F238E27FC236}">
                <a16:creationId xmlns:a16="http://schemas.microsoft.com/office/drawing/2014/main" id="{7D6A5D9D-F83A-CA39-3C36-7B19BBCEA4B6}"/>
              </a:ext>
            </a:extLst>
          </p:cNvPr>
          <p:cNvSpPr txBox="1">
            <a:spLocks/>
          </p:cNvSpPr>
          <p:nvPr/>
        </p:nvSpPr>
        <p:spPr>
          <a:xfrm>
            <a:off x="4571998" y="3730340"/>
            <a:ext cx="2286000" cy="61666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en-GB" sz="2400" b="1" kern="1200">
                <a:solidFill>
                  <a:srgbClr val="041E4B"/>
                </a:solidFill>
                <a:latin typeface="Uni Sans SemiBold"/>
                <a:ea typeface="+mn-ea"/>
                <a:cs typeface="+mn-cs"/>
              </a:defRPr>
            </a:lvl1pPr>
          </a:lstStyle>
          <a:p>
            <a:pPr algn="ctr"/>
            <a:r>
              <a:rPr lang="en-GB" sz="1600">
                <a:solidFill>
                  <a:schemeClr val="bg1"/>
                </a:solidFill>
                <a:effectLst>
                  <a:outerShdw blurRad="38100" dist="38100" dir="2700000" algn="tl">
                    <a:srgbClr val="000000">
                      <a:alpha val="43137"/>
                    </a:srgbClr>
                  </a:outerShdw>
                </a:effectLst>
                <a:latin typeface="+mj-lt"/>
              </a:rPr>
              <a:t>Breathe more comfortably</a:t>
            </a:r>
          </a:p>
        </p:txBody>
      </p:sp>
      <p:sp>
        <p:nvSpPr>
          <p:cNvPr id="18" name="Title 2">
            <a:extLst>
              <a:ext uri="{FF2B5EF4-FFF2-40B4-BE49-F238E27FC236}">
                <a16:creationId xmlns:a16="http://schemas.microsoft.com/office/drawing/2014/main" id="{23D6F8CE-AC62-62BB-9CE2-B051607E5A8B}"/>
              </a:ext>
            </a:extLst>
          </p:cNvPr>
          <p:cNvSpPr txBox="1">
            <a:spLocks/>
          </p:cNvSpPr>
          <p:nvPr/>
        </p:nvSpPr>
        <p:spPr>
          <a:xfrm>
            <a:off x="6857997" y="3730340"/>
            <a:ext cx="2286000" cy="61666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en-GB" sz="2400" b="1" kern="1200">
                <a:solidFill>
                  <a:srgbClr val="041E4B"/>
                </a:solidFill>
                <a:latin typeface="Uni Sans SemiBold"/>
                <a:ea typeface="+mn-ea"/>
                <a:cs typeface="+mn-cs"/>
              </a:defRPr>
            </a:lvl1pPr>
          </a:lstStyle>
          <a:p>
            <a:pPr algn="ctr"/>
            <a:r>
              <a:rPr lang="en-GB" sz="1600">
                <a:solidFill>
                  <a:schemeClr val="bg1"/>
                </a:solidFill>
                <a:effectLst>
                  <a:outerShdw blurRad="38100" dist="38100" dir="2700000" algn="tl">
                    <a:srgbClr val="000000">
                      <a:alpha val="43137"/>
                    </a:srgbClr>
                  </a:outerShdw>
                </a:effectLst>
                <a:latin typeface="+mj-lt"/>
              </a:rPr>
              <a:t>Breathe </a:t>
            </a:r>
            <a:br>
              <a:rPr lang="en-GB" sz="1600">
                <a:solidFill>
                  <a:schemeClr val="bg1"/>
                </a:solidFill>
                <a:effectLst>
                  <a:outerShdw blurRad="38100" dist="38100" dir="2700000" algn="tl">
                    <a:srgbClr val="000000">
                      <a:alpha val="43137"/>
                    </a:srgbClr>
                  </a:outerShdw>
                </a:effectLst>
                <a:latin typeface="+mj-lt"/>
              </a:rPr>
            </a:br>
            <a:r>
              <a:rPr lang="en-GB" sz="1600">
                <a:solidFill>
                  <a:schemeClr val="bg1"/>
                </a:solidFill>
                <a:effectLst>
                  <a:outerShdw blurRad="38100" dist="38100" dir="2700000" algn="tl">
                    <a:srgbClr val="000000">
                      <a:alpha val="43137"/>
                    </a:srgbClr>
                  </a:outerShdw>
                </a:effectLst>
                <a:latin typeface="+mj-lt"/>
              </a:rPr>
              <a:t>more easily</a:t>
            </a:r>
          </a:p>
        </p:txBody>
      </p:sp>
    </p:spTree>
    <p:extLst>
      <p:ext uri="{BB962C8B-B14F-4D97-AF65-F5344CB8AC3E}">
        <p14:creationId xmlns:p14="http://schemas.microsoft.com/office/powerpoint/2010/main" val="1069221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EAF4FC"/>
        </a:solidFill>
        <a:effectLst/>
      </p:bgPr>
    </p:bg>
    <p:spTree>
      <p:nvGrpSpPr>
        <p:cNvPr id="1" name="">
          <a:extLst>
            <a:ext uri="{FF2B5EF4-FFF2-40B4-BE49-F238E27FC236}">
              <a16:creationId xmlns:a16="http://schemas.microsoft.com/office/drawing/2014/main" id="{C92260FA-84D9-CAE1-240E-568190BE17E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8061C44-6831-33FA-1B8D-077EF7684249}"/>
              </a:ext>
            </a:extLst>
          </p:cNvPr>
          <p:cNvSpPr txBox="1">
            <a:spLocks/>
          </p:cNvSpPr>
          <p:nvPr/>
        </p:nvSpPr>
        <p:spPr>
          <a:xfrm>
            <a:off x="628650" y="190501"/>
            <a:ext cx="7886700" cy="689688"/>
          </a:xfrm>
          <a:prstGeom prst="rect">
            <a:avLst/>
          </a:prstGeom>
        </p:spPr>
        <p:txBody>
          <a:bodyPr vert="horz" lIns="91440" tIns="45720" rIns="91440" bIns="45720" rtlCol="0" anchor="b">
            <a:normAutofit fontScale="90000" lnSpcReduction="10000"/>
          </a:bodyPr>
          <a:lstStyle>
            <a:lvl1pPr algn="ctr" defTabSz="914400" rtl="0" eaLnBrk="1" latinLnBrk="0" hangingPunct="1">
              <a:lnSpc>
                <a:spcPct val="90000"/>
              </a:lnSpc>
              <a:spcBef>
                <a:spcPct val="0"/>
              </a:spcBef>
              <a:buNone/>
              <a:defRPr lang="en-GB" sz="5400" b="0" kern="1200" spc="-150">
                <a:solidFill>
                  <a:schemeClr val="accent2"/>
                </a:solidFill>
                <a:latin typeface="+mj-lt"/>
                <a:ea typeface="+mn-ea"/>
                <a:cs typeface="Poppins ExtraBold" panose="00000900000000000000" pitchFamily="2" charset="0"/>
              </a:defRPr>
            </a:lvl1pPr>
          </a:lstStyle>
          <a:p>
            <a:pPr>
              <a:lnSpc>
                <a:spcPct val="110000"/>
              </a:lnSpc>
            </a:pPr>
            <a:r>
              <a:rPr lang="en-GB" sz="3200" dirty="0">
                <a:solidFill>
                  <a:srgbClr val="021F40"/>
                </a:solidFill>
              </a:rPr>
              <a:t>Our product range</a:t>
            </a:r>
            <a:br>
              <a:rPr lang="en-GB" sz="3200" dirty="0">
                <a:solidFill>
                  <a:srgbClr val="021F40"/>
                </a:solidFill>
              </a:rPr>
            </a:br>
            <a:r>
              <a:rPr lang="en-GB" sz="1100" spc="0" dirty="0">
                <a:solidFill>
                  <a:srgbClr val="021F40"/>
                </a:solidFill>
                <a:latin typeface="Poppins Light" panose="00000400000000000000" pitchFamily="2" charset="0"/>
                <a:cs typeface="Poppins Light" panose="00000400000000000000" pitchFamily="2" charset="0"/>
              </a:rPr>
              <a:t>(Not all formats are available in all markets)</a:t>
            </a:r>
          </a:p>
        </p:txBody>
      </p:sp>
      <p:sp>
        <p:nvSpPr>
          <p:cNvPr id="9" name="Rectangle 8">
            <a:extLst>
              <a:ext uri="{FF2B5EF4-FFF2-40B4-BE49-F238E27FC236}">
                <a16:creationId xmlns:a16="http://schemas.microsoft.com/office/drawing/2014/main" id="{605F8717-3D40-E63D-7169-A4E9A206D443}"/>
              </a:ext>
            </a:extLst>
          </p:cNvPr>
          <p:cNvSpPr/>
          <p:nvPr/>
        </p:nvSpPr>
        <p:spPr>
          <a:xfrm>
            <a:off x="0" y="3962400"/>
            <a:ext cx="9144000" cy="1181100"/>
          </a:xfrm>
          <a:prstGeom prst="rect">
            <a:avLst/>
          </a:prstGeom>
          <a:solidFill>
            <a:srgbClr val="1439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2">
            <a:extLst>
              <a:ext uri="{FF2B5EF4-FFF2-40B4-BE49-F238E27FC236}">
                <a16:creationId xmlns:a16="http://schemas.microsoft.com/office/drawing/2014/main" id="{3D0714C6-9E88-1E34-E13C-73C951A99F64}"/>
              </a:ext>
            </a:extLst>
          </p:cNvPr>
          <p:cNvSpPr txBox="1">
            <a:spLocks/>
          </p:cNvSpPr>
          <p:nvPr/>
        </p:nvSpPr>
        <p:spPr>
          <a:xfrm>
            <a:off x="2906140" y="4244619"/>
            <a:ext cx="5102157" cy="61666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lang="en-GB" sz="2400" b="1" kern="1200">
                <a:solidFill>
                  <a:srgbClr val="041E4B"/>
                </a:solidFill>
                <a:latin typeface="Uni Sans SemiBold"/>
                <a:ea typeface="+mn-ea"/>
                <a:cs typeface="+mn-cs"/>
              </a:defRPr>
            </a:lvl1pPr>
          </a:lstStyle>
          <a:p>
            <a:pPr algn="ctr">
              <a:tabLst>
                <a:tab pos="5380038" algn="l"/>
              </a:tabLst>
            </a:pPr>
            <a:r>
              <a:rPr lang="en-GB" sz="2000" b="0" dirty="0">
                <a:solidFill>
                  <a:schemeClr val="bg1"/>
                </a:solidFill>
                <a:latin typeface="Poppins Light" panose="00000400000000000000" pitchFamily="2" charset="0"/>
                <a:cs typeface="Poppins Light" panose="00000400000000000000" pitchFamily="2" charset="0"/>
              </a:rPr>
              <a:t>Better breathing starts with us</a:t>
            </a:r>
          </a:p>
        </p:txBody>
      </p:sp>
      <p:pic>
        <p:nvPicPr>
          <p:cNvPr id="15" name="Picture 14" descr="A blue box with text and images&#10;&#10;AI-generated content may be incorrect.">
            <a:extLst>
              <a:ext uri="{FF2B5EF4-FFF2-40B4-BE49-F238E27FC236}">
                <a16:creationId xmlns:a16="http://schemas.microsoft.com/office/drawing/2014/main" id="{F2275085-96CF-89B8-197C-E01A743165B9}"/>
              </a:ext>
            </a:extLst>
          </p:cNvPr>
          <p:cNvPicPr>
            <a:picLocks noChangeAspect="1"/>
          </p:cNvPicPr>
          <p:nvPr/>
        </p:nvPicPr>
        <p:blipFill>
          <a:blip r:embed="rId2"/>
          <a:stretch>
            <a:fillRect/>
          </a:stretch>
        </p:blipFill>
        <p:spPr>
          <a:xfrm>
            <a:off x="145103" y="1024799"/>
            <a:ext cx="1668060" cy="2521486"/>
          </a:xfrm>
          <a:prstGeom prst="rect">
            <a:avLst/>
          </a:prstGeom>
        </p:spPr>
      </p:pic>
      <p:pic>
        <p:nvPicPr>
          <p:cNvPr id="16" name="Picture 15" descr="A blue label with white text&#10;&#10;AI-generated content may be incorrect.">
            <a:extLst>
              <a:ext uri="{FF2B5EF4-FFF2-40B4-BE49-F238E27FC236}">
                <a16:creationId xmlns:a16="http://schemas.microsoft.com/office/drawing/2014/main" id="{AEA5797D-3BEF-5486-8153-C5CA88BBC8D7}"/>
              </a:ext>
            </a:extLst>
          </p:cNvPr>
          <p:cNvPicPr>
            <a:picLocks noChangeAspect="1"/>
          </p:cNvPicPr>
          <p:nvPr/>
        </p:nvPicPr>
        <p:blipFill>
          <a:blip r:embed="rId3"/>
          <a:stretch>
            <a:fillRect/>
          </a:stretch>
        </p:blipFill>
        <p:spPr>
          <a:xfrm>
            <a:off x="1915541" y="1024799"/>
            <a:ext cx="1668060" cy="2521486"/>
          </a:xfrm>
          <a:prstGeom prst="rect">
            <a:avLst/>
          </a:prstGeom>
        </p:spPr>
      </p:pic>
      <p:pic>
        <p:nvPicPr>
          <p:cNvPr id="17" name="Picture 16" descr="A blue and white package with text and images&#10;&#10;AI-generated content may be incorrect.">
            <a:extLst>
              <a:ext uri="{FF2B5EF4-FFF2-40B4-BE49-F238E27FC236}">
                <a16:creationId xmlns:a16="http://schemas.microsoft.com/office/drawing/2014/main" id="{57FA32D7-6EB4-5756-EEE7-20723844B859}"/>
              </a:ext>
            </a:extLst>
          </p:cNvPr>
          <p:cNvPicPr>
            <a:picLocks noChangeAspect="1"/>
          </p:cNvPicPr>
          <p:nvPr/>
        </p:nvPicPr>
        <p:blipFill>
          <a:blip r:embed="rId4"/>
          <a:stretch>
            <a:fillRect/>
          </a:stretch>
        </p:blipFill>
        <p:spPr>
          <a:xfrm>
            <a:off x="3685979" y="1046548"/>
            <a:ext cx="1663660" cy="2514835"/>
          </a:xfrm>
          <a:prstGeom prst="rect">
            <a:avLst/>
          </a:prstGeom>
        </p:spPr>
      </p:pic>
      <p:pic>
        <p:nvPicPr>
          <p:cNvPr id="2" name="Picture 1" descr="A black and white logo&#10;&#10;Description automatically generated">
            <a:extLst>
              <a:ext uri="{FF2B5EF4-FFF2-40B4-BE49-F238E27FC236}">
                <a16:creationId xmlns:a16="http://schemas.microsoft.com/office/drawing/2014/main" id="{E189ED95-79D4-BE8A-C231-45F744BD4CC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432337" y="4262012"/>
            <a:ext cx="1213899" cy="616661"/>
          </a:xfrm>
          <a:prstGeom prst="rect">
            <a:avLst/>
          </a:prstGeom>
        </p:spPr>
      </p:pic>
      <p:pic>
        <p:nvPicPr>
          <p:cNvPr id="4" name="Picture 3" descr="A blue label with white text and blue text&#10;&#10;AI-generated content may be incorrect.">
            <a:extLst>
              <a:ext uri="{FF2B5EF4-FFF2-40B4-BE49-F238E27FC236}">
                <a16:creationId xmlns:a16="http://schemas.microsoft.com/office/drawing/2014/main" id="{1C3EF3FA-D3D6-B57A-C0AB-6FCEF79E0ED0}"/>
              </a:ext>
            </a:extLst>
          </p:cNvPr>
          <p:cNvPicPr>
            <a:picLocks noChangeAspect="1"/>
          </p:cNvPicPr>
          <p:nvPr/>
        </p:nvPicPr>
        <p:blipFill>
          <a:blip r:embed="rId6"/>
          <a:stretch>
            <a:fillRect/>
          </a:stretch>
        </p:blipFill>
        <p:spPr>
          <a:xfrm>
            <a:off x="7218055" y="1046548"/>
            <a:ext cx="1668061" cy="2521487"/>
          </a:xfrm>
          <a:prstGeom prst="rect">
            <a:avLst/>
          </a:prstGeom>
          <a:effectLst>
            <a:outerShdw blurRad="127000" dir="13500000" sy="23000" kx="1200000" algn="br" rotWithShape="0">
              <a:prstClr val="black">
                <a:alpha val="12000"/>
              </a:prstClr>
            </a:outerShdw>
          </a:effectLst>
        </p:spPr>
      </p:pic>
      <p:pic>
        <p:nvPicPr>
          <p:cNvPr id="5" name="Picture 4" descr="A blue box with white text and red and white text&#10;&#10;AI-generated content may be incorrect.">
            <a:extLst>
              <a:ext uri="{FF2B5EF4-FFF2-40B4-BE49-F238E27FC236}">
                <a16:creationId xmlns:a16="http://schemas.microsoft.com/office/drawing/2014/main" id="{D4F783B2-3230-FD2A-B820-C1BD0FF34F64}"/>
              </a:ext>
            </a:extLst>
          </p:cNvPr>
          <p:cNvPicPr>
            <a:picLocks noChangeAspect="1"/>
          </p:cNvPicPr>
          <p:nvPr/>
        </p:nvPicPr>
        <p:blipFill>
          <a:blip r:embed="rId7"/>
          <a:stretch>
            <a:fillRect/>
          </a:stretch>
        </p:blipFill>
        <p:spPr>
          <a:xfrm>
            <a:off x="5449816" y="1039895"/>
            <a:ext cx="1668061" cy="2521488"/>
          </a:xfrm>
          <a:prstGeom prst="rect">
            <a:avLst/>
          </a:prstGeom>
          <a:effectLst>
            <a:outerShdw blurRad="127000" dir="13500000" sy="23000" kx="1200000" algn="br" rotWithShape="0">
              <a:prstClr val="black">
                <a:alpha val="12000"/>
              </a:prstClr>
            </a:outerShdw>
          </a:effectLst>
        </p:spPr>
      </p:pic>
    </p:spTree>
    <p:extLst>
      <p:ext uri="{BB962C8B-B14F-4D97-AF65-F5344CB8AC3E}">
        <p14:creationId xmlns:p14="http://schemas.microsoft.com/office/powerpoint/2010/main" val="1758329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637EB-67DD-CEFD-5C76-FC6891D0AFD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C1687E8-D9EA-C484-7ED4-DF1F07CE4CFC}"/>
              </a:ext>
            </a:extLst>
          </p:cNvPr>
          <p:cNvSpPr txBox="1">
            <a:spLocks/>
          </p:cNvSpPr>
          <p:nvPr/>
        </p:nvSpPr>
        <p:spPr>
          <a:xfrm>
            <a:off x="628650" y="263527"/>
            <a:ext cx="7886700" cy="616661"/>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lang="en-GB" sz="5400" b="0" kern="1200" spc="-150">
                <a:solidFill>
                  <a:schemeClr val="accent2"/>
                </a:solidFill>
                <a:latin typeface="+mj-lt"/>
                <a:ea typeface="+mn-ea"/>
                <a:cs typeface="Poppins ExtraBold" panose="00000900000000000000" pitchFamily="2" charset="0"/>
              </a:defRPr>
            </a:lvl1pPr>
          </a:lstStyle>
          <a:p>
            <a:r>
              <a:rPr lang="en-GB" sz="3200">
                <a:solidFill>
                  <a:srgbClr val="266AA0"/>
                </a:solidFill>
              </a:rPr>
              <a:t>Our UK product portfolio</a:t>
            </a:r>
            <a:endParaRPr lang="en-GB" sz="1100" spc="0">
              <a:solidFill>
                <a:srgbClr val="266AA0"/>
              </a:solidFill>
              <a:latin typeface="Poppins Light" panose="00000400000000000000" pitchFamily="2" charset="0"/>
              <a:cs typeface="Poppins Light" panose="00000400000000000000" pitchFamily="2" charset="0"/>
            </a:endParaRPr>
          </a:p>
        </p:txBody>
      </p:sp>
      <p:pic>
        <p:nvPicPr>
          <p:cNvPr id="5" name="Picture 2" descr="Image result for uk flag">
            <a:extLst>
              <a:ext uri="{FF2B5EF4-FFF2-40B4-BE49-F238E27FC236}">
                <a16:creationId xmlns:a16="http://schemas.microsoft.com/office/drawing/2014/main" id="{409F591C-907D-824E-42AD-A62796428CD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107747" y="-20362"/>
            <a:ext cx="1036254" cy="51812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2CE9B14-2293-3666-7B3F-10078F4A16E5}"/>
              </a:ext>
            </a:extLst>
          </p:cNvPr>
          <p:cNvSpPr txBox="1"/>
          <p:nvPr/>
        </p:nvSpPr>
        <p:spPr>
          <a:xfrm>
            <a:off x="-53602" y="0"/>
            <a:ext cx="2790416" cy="276999"/>
          </a:xfrm>
          <a:prstGeom prst="rect">
            <a:avLst/>
          </a:prstGeom>
          <a:noFill/>
        </p:spPr>
        <p:txBody>
          <a:bodyPr wrap="square" rtlCol="0">
            <a:spAutoFit/>
          </a:bodyPr>
          <a:lstStyle/>
          <a:p>
            <a:r>
              <a:rPr lang="en-GB" sz="600">
                <a:solidFill>
                  <a:srgbClr val="FF0000"/>
                </a:solidFill>
                <a:latin typeface="Poppins Light" panose="00000400000000000000" pitchFamily="2" charset="0"/>
                <a:cs typeface="Poppins Light" panose="00000400000000000000" pitchFamily="2" charset="0"/>
              </a:rPr>
              <a:t>Display Your Own Market Portfolio</a:t>
            </a:r>
          </a:p>
          <a:p>
            <a:r>
              <a:rPr lang="en-GB" sz="600">
                <a:solidFill>
                  <a:srgbClr val="FF0000"/>
                </a:solidFill>
                <a:latin typeface="Poppins Light" panose="00000400000000000000" pitchFamily="2" charset="0"/>
                <a:cs typeface="Poppins Light" panose="00000400000000000000" pitchFamily="2" charset="0"/>
              </a:rPr>
              <a:t>e.g. UK Market’s Product Portfolio shown here</a:t>
            </a:r>
          </a:p>
        </p:txBody>
      </p:sp>
      <p:sp>
        <p:nvSpPr>
          <p:cNvPr id="7" name="TextBox 6">
            <a:extLst>
              <a:ext uri="{FF2B5EF4-FFF2-40B4-BE49-F238E27FC236}">
                <a16:creationId xmlns:a16="http://schemas.microsoft.com/office/drawing/2014/main" id="{37EAF5C0-AE5E-56F7-0C55-D66DC711F49E}"/>
              </a:ext>
            </a:extLst>
          </p:cNvPr>
          <p:cNvSpPr txBox="1"/>
          <p:nvPr/>
        </p:nvSpPr>
        <p:spPr>
          <a:xfrm>
            <a:off x="8107747" y="497765"/>
            <a:ext cx="936370" cy="276999"/>
          </a:xfrm>
          <a:prstGeom prst="rect">
            <a:avLst/>
          </a:prstGeom>
          <a:noFill/>
        </p:spPr>
        <p:txBody>
          <a:bodyPr wrap="square" rtlCol="0">
            <a:spAutoFit/>
          </a:bodyPr>
          <a:lstStyle/>
          <a:p>
            <a:r>
              <a:rPr lang="en-GB" sz="600" i="1">
                <a:solidFill>
                  <a:srgbClr val="FF0000"/>
                </a:solidFill>
              </a:rPr>
              <a:t>Remove or add your own flag</a:t>
            </a:r>
          </a:p>
        </p:txBody>
      </p:sp>
      <p:sp>
        <p:nvSpPr>
          <p:cNvPr id="8" name="Content Placeholder 3">
            <a:extLst>
              <a:ext uri="{FF2B5EF4-FFF2-40B4-BE49-F238E27FC236}">
                <a16:creationId xmlns:a16="http://schemas.microsoft.com/office/drawing/2014/main" id="{22E11FA5-8810-AC46-9D7C-F3F9B68F8552}"/>
              </a:ext>
            </a:extLst>
          </p:cNvPr>
          <p:cNvSpPr>
            <a:spLocks noGrp="1"/>
          </p:cNvSpPr>
          <p:nvPr>
            <p:ph idx="1"/>
          </p:nvPr>
        </p:nvSpPr>
        <p:spPr>
          <a:xfrm>
            <a:off x="1505330" y="2677340"/>
            <a:ext cx="1702589" cy="221956"/>
          </a:xfrm>
        </p:spPr>
        <p:txBody>
          <a:bodyPr lIns="36000" rIns="36000"/>
          <a:lstStyle/>
          <a:p>
            <a:pPr algn="ctr">
              <a:spcBef>
                <a:spcPts val="0"/>
              </a:spcBef>
              <a:spcAft>
                <a:spcPts val="600"/>
              </a:spcAft>
            </a:pPr>
            <a:r>
              <a:rPr lang="en-GB" sz="800" i="0" u="none" strike="noStrike" baseline="0">
                <a:solidFill>
                  <a:srgbClr val="266AA0"/>
                </a:solidFill>
              </a:rPr>
              <a:t>Original Beige Large, 30s</a:t>
            </a:r>
          </a:p>
        </p:txBody>
      </p:sp>
      <p:sp>
        <p:nvSpPr>
          <p:cNvPr id="11" name="Content Placeholder 3">
            <a:extLst>
              <a:ext uri="{FF2B5EF4-FFF2-40B4-BE49-F238E27FC236}">
                <a16:creationId xmlns:a16="http://schemas.microsoft.com/office/drawing/2014/main" id="{82E19EDB-E40C-7874-6984-048CC11A0C03}"/>
              </a:ext>
            </a:extLst>
          </p:cNvPr>
          <p:cNvSpPr txBox="1">
            <a:spLocks/>
          </p:cNvSpPr>
          <p:nvPr/>
        </p:nvSpPr>
        <p:spPr>
          <a:xfrm>
            <a:off x="3416097" y="2677340"/>
            <a:ext cx="2181363" cy="22195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spcAft>
                <a:spcPts val="600"/>
              </a:spcAft>
            </a:pPr>
            <a:r>
              <a:rPr lang="en-GB" sz="800">
                <a:solidFill>
                  <a:srgbClr val="266AA0"/>
                </a:solidFill>
                <a:latin typeface="+mn-lt"/>
              </a:rPr>
              <a:t>Original Beige Small/Medium, 30s</a:t>
            </a:r>
          </a:p>
        </p:txBody>
      </p:sp>
      <p:sp>
        <p:nvSpPr>
          <p:cNvPr id="12" name="Content Placeholder 3">
            <a:extLst>
              <a:ext uri="{FF2B5EF4-FFF2-40B4-BE49-F238E27FC236}">
                <a16:creationId xmlns:a16="http://schemas.microsoft.com/office/drawing/2014/main" id="{AF44D7EA-AAFE-F932-7B68-9CCE47C66034}"/>
              </a:ext>
            </a:extLst>
          </p:cNvPr>
          <p:cNvSpPr txBox="1">
            <a:spLocks/>
          </p:cNvSpPr>
          <p:nvPr/>
        </p:nvSpPr>
        <p:spPr>
          <a:xfrm>
            <a:off x="5805638" y="2677339"/>
            <a:ext cx="1574800" cy="314568"/>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spcAft>
                <a:spcPts val="600"/>
              </a:spcAft>
            </a:pPr>
            <a:r>
              <a:rPr lang="en-GB" sz="800">
                <a:solidFill>
                  <a:srgbClr val="266AA0"/>
                </a:solidFill>
                <a:latin typeface="+mn-lt"/>
              </a:rPr>
              <a:t>Original Beige Large, 10s</a:t>
            </a:r>
          </a:p>
        </p:txBody>
      </p:sp>
      <p:sp>
        <p:nvSpPr>
          <p:cNvPr id="13" name="Content Placeholder 3">
            <a:extLst>
              <a:ext uri="{FF2B5EF4-FFF2-40B4-BE49-F238E27FC236}">
                <a16:creationId xmlns:a16="http://schemas.microsoft.com/office/drawing/2014/main" id="{AD21ED56-F344-6860-2FCE-5A21F7F81E21}"/>
              </a:ext>
            </a:extLst>
          </p:cNvPr>
          <p:cNvSpPr txBox="1">
            <a:spLocks/>
          </p:cNvSpPr>
          <p:nvPr/>
        </p:nvSpPr>
        <p:spPr>
          <a:xfrm>
            <a:off x="2131340" y="4761492"/>
            <a:ext cx="2430003" cy="316760"/>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spcAft>
                <a:spcPts val="600"/>
              </a:spcAft>
            </a:pPr>
            <a:r>
              <a:rPr lang="en-GB" sz="800">
                <a:solidFill>
                  <a:srgbClr val="266AA0"/>
                </a:solidFill>
                <a:latin typeface="+mn-lt"/>
              </a:rPr>
              <a:t>Clear Transparent Small/Medium, 10s</a:t>
            </a:r>
          </a:p>
        </p:txBody>
      </p:sp>
      <p:sp>
        <p:nvSpPr>
          <p:cNvPr id="14" name="Content Placeholder 3">
            <a:extLst>
              <a:ext uri="{FF2B5EF4-FFF2-40B4-BE49-F238E27FC236}">
                <a16:creationId xmlns:a16="http://schemas.microsoft.com/office/drawing/2014/main" id="{C0399ED1-EF14-A6D6-6969-C0B946CCE3F3}"/>
              </a:ext>
            </a:extLst>
          </p:cNvPr>
          <p:cNvSpPr txBox="1">
            <a:spLocks/>
          </p:cNvSpPr>
          <p:nvPr/>
        </p:nvSpPr>
        <p:spPr>
          <a:xfrm>
            <a:off x="4635911" y="4763684"/>
            <a:ext cx="2088263" cy="314568"/>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spcAft>
                <a:spcPts val="600"/>
              </a:spcAft>
            </a:pPr>
            <a:r>
              <a:rPr lang="en-GB" sz="800">
                <a:solidFill>
                  <a:srgbClr val="266AA0"/>
                </a:solidFill>
                <a:latin typeface="+mn-lt"/>
              </a:rPr>
              <a:t>Clear Transparent Large, 10s</a:t>
            </a:r>
          </a:p>
        </p:txBody>
      </p:sp>
      <p:pic>
        <p:nvPicPr>
          <p:cNvPr id="15" name="Picture 14" descr="A blue box with white text&#10;&#10;Description automatically generated">
            <a:extLst>
              <a:ext uri="{FF2B5EF4-FFF2-40B4-BE49-F238E27FC236}">
                <a16:creationId xmlns:a16="http://schemas.microsoft.com/office/drawing/2014/main" id="{2346AB5F-0D18-6565-21EA-836F8BC5B7D0}"/>
              </a:ext>
            </a:extLst>
          </p:cNvPr>
          <p:cNvPicPr>
            <a:picLocks noChangeAspect="1"/>
          </p:cNvPicPr>
          <p:nvPr/>
        </p:nvPicPr>
        <p:blipFill>
          <a:blip r:embed="rId3"/>
          <a:srcRect l="33355" t="11676" r="33566" b="10980"/>
          <a:stretch/>
        </p:blipFill>
        <p:spPr>
          <a:xfrm>
            <a:off x="1794378" y="945535"/>
            <a:ext cx="1257216" cy="1653459"/>
          </a:xfrm>
          <a:prstGeom prst="rect">
            <a:avLst/>
          </a:prstGeom>
        </p:spPr>
      </p:pic>
      <p:pic>
        <p:nvPicPr>
          <p:cNvPr id="16" name="Picture 15" descr="A blue box with white text&#10;&#10;Description automatically generated">
            <a:extLst>
              <a:ext uri="{FF2B5EF4-FFF2-40B4-BE49-F238E27FC236}">
                <a16:creationId xmlns:a16="http://schemas.microsoft.com/office/drawing/2014/main" id="{E8B12E73-8B1E-2FFA-AB68-1595DD376CED}"/>
              </a:ext>
            </a:extLst>
          </p:cNvPr>
          <p:cNvPicPr>
            <a:picLocks noChangeAspect="1"/>
          </p:cNvPicPr>
          <p:nvPr/>
        </p:nvPicPr>
        <p:blipFill>
          <a:blip r:embed="rId4"/>
          <a:srcRect l="33358" t="12359" r="33562" b="12356"/>
          <a:stretch/>
        </p:blipFill>
        <p:spPr>
          <a:xfrm>
            <a:off x="5043974" y="3048703"/>
            <a:ext cx="1272136" cy="1628532"/>
          </a:xfrm>
          <a:prstGeom prst="rect">
            <a:avLst/>
          </a:prstGeom>
        </p:spPr>
      </p:pic>
      <p:pic>
        <p:nvPicPr>
          <p:cNvPr id="18" name="Picture 17" descr="A blue box with white text and blue text&#10;&#10;Description automatically generated">
            <a:extLst>
              <a:ext uri="{FF2B5EF4-FFF2-40B4-BE49-F238E27FC236}">
                <a16:creationId xmlns:a16="http://schemas.microsoft.com/office/drawing/2014/main" id="{23568344-5A51-86A3-7467-9E2477E294E2}"/>
              </a:ext>
            </a:extLst>
          </p:cNvPr>
          <p:cNvPicPr>
            <a:picLocks noChangeAspect="1"/>
          </p:cNvPicPr>
          <p:nvPr/>
        </p:nvPicPr>
        <p:blipFill>
          <a:blip r:embed="rId5"/>
          <a:srcRect l="33517" t="11938" r="33920" b="13588"/>
          <a:stretch/>
        </p:blipFill>
        <p:spPr>
          <a:xfrm>
            <a:off x="5996435" y="979714"/>
            <a:ext cx="1254035" cy="1613263"/>
          </a:xfrm>
          <a:prstGeom prst="rect">
            <a:avLst/>
          </a:prstGeom>
        </p:spPr>
      </p:pic>
      <p:pic>
        <p:nvPicPr>
          <p:cNvPr id="20" name="Picture 19" descr="A blue box with white text&#10;&#10;Description automatically generated">
            <a:extLst>
              <a:ext uri="{FF2B5EF4-FFF2-40B4-BE49-F238E27FC236}">
                <a16:creationId xmlns:a16="http://schemas.microsoft.com/office/drawing/2014/main" id="{20483D20-2C40-D86B-FE8E-C77C39538742}"/>
              </a:ext>
            </a:extLst>
          </p:cNvPr>
          <p:cNvPicPr>
            <a:picLocks noChangeAspect="1"/>
          </p:cNvPicPr>
          <p:nvPr/>
        </p:nvPicPr>
        <p:blipFill>
          <a:blip r:embed="rId6"/>
          <a:srcRect l="32871" t="11385" r="33039" b="10824"/>
          <a:stretch/>
        </p:blipFill>
        <p:spPr>
          <a:xfrm>
            <a:off x="3850368" y="941710"/>
            <a:ext cx="1312819" cy="1685109"/>
          </a:xfrm>
          <a:prstGeom prst="rect">
            <a:avLst/>
          </a:prstGeom>
        </p:spPr>
      </p:pic>
      <p:pic>
        <p:nvPicPr>
          <p:cNvPr id="23" name="Picture 22" descr="A blue box with white text&#10;&#10;Description automatically generated">
            <a:extLst>
              <a:ext uri="{FF2B5EF4-FFF2-40B4-BE49-F238E27FC236}">
                <a16:creationId xmlns:a16="http://schemas.microsoft.com/office/drawing/2014/main" id="{910EC9BA-1744-0949-3948-D27F4343BCDF}"/>
              </a:ext>
            </a:extLst>
          </p:cNvPr>
          <p:cNvPicPr>
            <a:picLocks noChangeAspect="1"/>
          </p:cNvPicPr>
          <p:nvPr/>
        </p:nvPicPr>
        <p:blipFill>
          <a:blip r:embed="rId7"/>
          <a:srcRect l="33521" t="12090" r="33916" b="13134"/>
          <a:stretch/>
        </p:blipFill>
        <p:spPr>
          <a:xfrm>
            <a:off x="2798866" y="3048703"/>
            <a:ext cx="1254034" cy="1619796"/>
          </a:xfrm>
          <a:prstGeom prst="rect">
            <a:avLst/>
          </a:prstGeom>
        </p:spPr>
      </p:pic>
    </p:spTree>
    <p:extLst>
      <p:ext uri="{BB962C8B-B14F-4D97-AF65-F5344CB8AC3E}">
        <p14:creationId xmlns:p14="http://schemas.microsoft.com/office/powerpoint/2010/main" val="1753782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0A9C896-4D51-1282-B9BD-8435DA91E48E}"/>
              </a:ext>
            </a:extLst>
          </p:cNvPr>
          <p:cNvSpPr/>
          <p:nvPr/>
        </p:nvSpPr>
        <p:spPr>
          <a:xfrm>
            <a:off x="3821850" y="0"/>
            <a:ext cx="5322150" cy="5143500"/>
          </a:xfrm>
          <a:prstGeom prst="rect">
            <a:avLst/>
          </a:prstGeom>
          <a:solidFill>
            <a:srgbClr val="2D8D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p>
        </p:txBody>
      </p:sp>
      <p:sp>
        <p:nvSpPr>
          <p:cNvPr id="12" name="Content Placeholder 3">
            <a:extLst>
              <a:ext uri="{FF2B5EF4-FFF2-40B4-BE49-F238E27FC236}">
                <a16:creationId xmlns:a16="http://schemas.microsoft.com/office/drawing/2014/main" id="{579BF59A-5DEC-B9D1-0846-8FA5A9BFE080}"/>
              </a:ext>
            </a:extLst>
          </p:cNvPr>
          <p:cNvSpPr txBox="1">
            <a:spLocks/>
          </p:cNvSpPr>
          <p:nvPr/>
        </p:nvSpPr>
        <p:spPr>
          <a:xfrm>
            <a:off x="5294472" y="1139371"/>
            <a:ext cx="3524250" cy="367800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1050">
                <a:solidFill>
                  <a:schemeClr val="bg1"/>
                </a:solidFill>
              </a:rPr>
              <a:t>Breathe Right</a:t>
            </a:r>
            <a:r>
              <a:rPr lang="en-GB" sz="1050" baseline="30000">
                <a:solidFill>
                  <a:schemeClr val="bg1"/>
                </a:solidFill>
              </a:rPr>
              <a:t>®</a:t>
            </a:r>
            <a:r>
              <a:rPr lang="en-GB" sz="1050">
                <a:solidFill>
                  <a:schemeClr val="bg1"/>
                </a:solidFill>
              </a:rPr>
              <a:t> Original Nasal Strips are flexible spring-like bands that gently lift and open your nose for improved nasal airflow, helping you to breathe more easily.</a:t>
            </a:r>
          </a:p>
          <a:p>
            <a:pPr>
              <a:lnSpc>
                <a:spcPct val="100000"/>
              </a:lnSpc>
            </a:pPr>
            <a:r>
              <a:rPr lang="en-GB" sz="1050">
                <a:solidFill>
                  <a:schemeClr val="bg1"/>
                </a:solidFill>
              </a:rPr>
              <a:t>Breathe Right</a:t>
            </a:r>
            <a:r>
              <a:rPr lang="en-GB" sz="1050" baseline="30000">
                <a:solidFill>
                  <a:schemeClr val="bg1"/>
                </a:solidFill>
              </a:rPr>
              <a:t>®</a:t>
            </a:r>
            <a:r>
              <a:rPr lang="en-GB" sz="1050">
                <a:solidFill>
                  <a:schemeClr val="bg1"/>
                </a:solidFill>
              </a:rPr>
              <a:t> Original Nasal Strips instantly relieve nasal congestion that can arise from colds, allergies, or a deviated septum and help reduce snoring for a better night’s sleep.</a:t>
            </a:r>
          </a:p>
          <a:p>
            <a:pPr>
              <a:lnSpc>
                <a:spcPct val="100000"/>
              </a:lnSpc>
            </a:pPr>
            <a:r>
              <a:rPr lang="en-GB" sz="1050">
                <a:solidFill>
                  <a:schemeClr val="bg1"/>
                </a:solidFill>
              </a:rPr>
              <a:t>For those with normal to oily skin, then our breathable and form-fitting material comfortably adheres, so that they stay on, whether using them at night, when you are exercising, for general wellbeing or simply relaxing.</a:t>
            </a:r>
          </a:p>
          <a:p>
            <a:pPr>
              <a:lnSpc>
                <a:spcPct val="100000"/>
              </a:lnSpc>
            </a:pPr>
            <a:r>
              <a:rPr lang="en-GB" sz="1050">
                <a:solidFill>
                  <a:schemeClr val="bg1"/>
                </a:solidFill>
              </a:rPr>
              <a:t>Breathe Right</a:t>
            </a:r>
            <a:r>
              <a:rPr lang="en-GB" sz="1050" baseline="30000">
                <a:solidFill>
                  <a:schemeClr val="bg1"/>
                </a:solidFill>
              </a:rPr>
              <a:t>®</a:t>
            </a:r>
            <a:r>
              <a:rPr lang="en-GB" sz="1050">
                <a:solidFill>
                  <a:schemeClr val="bg1"/>
                </a:solidFill>
              </a:rPr>
              <a:t> Original Nasal Strips are drug free and safe to use alongside medicinal treatments, during pregnancy and for children over 6 years.</a:t>
            </a:r>
          </a:p>
        </p:txBody>
      </p:sp>
      <p:sp>
        <p:nvSpPr>
          <p:cNvPr id="18" name="TextBox 17">
            <a:extLst>
              <a:ext uri="{FF2B5EF4-FFF2-40B4-BE49-F238E27FC236}">
                <a16:creationId xmlns:a16="http://schemas.microsoft.com/office/drawing/2014/main" id="{A2A4B7D5-EECE-8AB5-67BF-20FCE52AF9BB}"/>
              </a:ext>
            </a:extLst>
          </p:cNvPr>
          <p:cNvSpPr txBox="1"/>
          <p:nvPr/>
        </p:nvSpPr>
        <p:spPr>
          <a:xfrm>
            <a:off x="74613" y="87083"/>
            <a:ext cx="681037" cy="276999"/>
          </a:xfrm>
          <a:prstGeom prst="rect">
            <a:avLst/>
          </a:prstGeom>
          <a:noFill/>
        </p:spPr>
        <p:txBody>
          <a:bodyPr wrap="square">
            <a:spAutoFit/>
          </a:bodyPr>
          <a:lstStyle/>
          <a:p>
            <a:r>
              <a:rPr lang="en-GB" sz="1200" b="0" i="0">
                <a:solidFill>
                  <a:srgbClr val="266AA0"/>
                </a:solidFill>
                <a:effectLst/>
                <a:latin typeface="+mj-lt"/>
              </a:rPr>
              <a:t>BEIGE</a:t>
            </a:r>
            <a:endParaRPr lang="en-GB" sz="1200">
              <a:solidFill>
                <a:srgbClr val="266AA0"/>
              </a:solidFill>
              <a:latin typeface="+mj-lt"/>
            </a:endParaRPr>
          </a:p>
        </p:txBody>
      </p:sp>
      <p:sp>
        <p:nvSpPr>
          <p:cNvPr id="19" name="TextBox 18">
            <a:extLst>
              <a:ext uri="{FF2B5EF4-FFF2-40B4-BE49-F238E27FC236}">
                <a16:creationId xmlns:a16="http://schemas.microsoft.com/office/drawing/2014/main" id="{29761BBC-8EB5-C159-FC2E-8E9650D227FB}"/>
              </a:ext>
            </a:extLst>
          </p:cNvPr>
          <p:cNvSpPr txBox="1"/>
          <p:nvPr/>
        </p:nvSpPr>
        <p:spPr>
          <a:xfrm>
            <a:off x="1094671" y="87083"/>
            <a:ext cx="2430601" cy="369332"/>
          </a:xfrm>
          <a:prstGeom prst="rect">
            <a:avLst/>
          </a:prstGeom>
          <a:noFill/>
        </p:spPr>
        <p:txBody>
          <a:bodyPr wrap="square">
            <a:spAutoFit/>
          </a:bodyPr>
          <a:lstStyle>
            <a:defPPr>
              <a:defRPr lang="en-US"/>
            </a:defPPr>
            <a:lvl1pPr>
              <a:defRPr sz="1600" b="0" i="0">
                <a:solidFill>
                  <a:srgbClr val="041E4B"/>
                </a:solidFill>
                <a:effectLst/>
                <a:latin typeface="Uni Sans Regular" panose="00000500000000000000" pitchFamily="50" charset="0"/>
              </a:defRPr>
            </a:lvl1pPr>
          </a:lstStyle>
          <a:p>
            <a:pPr algn="ctr"/>
            <a:r>
              <a:rPr lang="en-GB" sz="600">
                <a:solidFill>
                  <a:srgbClr val="266AA0"/>
                </a:solidFill>
                <a:latin typeface="+mn-lt"/>
              </a:rPr>
              <a:t>Available in Packs of x30 strips or x10 strips</a:t>
            </a:r>
          </a:p>
          <a:p>
            <a:pPr algn="ctr"/>
            <a:endParaRPr lang="en-GB" sz="600">
              <a:solidFill>
                <a:srgbClr val="266AA0"/>
              </a:solidFill>
              <a:latin typeface="+mn-lt"/>
            </a:endParaRPr>
          </a:p>
          <a:p>
            <a:pPr algn="ctr"/>
            <a:r>
              <a:rPr lang="en-GB" sz="600">
                <a:solidFill>
                  <a:srgbClr val="266AA0"/>
                </a:solidFill>
                <a:latin typeface="+mn-lt"/>
              </a:rPr>
              <a:t>Available in </a:t>
            </a:r>
            <a:r>
              <a:rPr lang="en-GB" sz="600" b="1">
                <a:solidFill>
                  <a:srgbClr val="266AA0"/>
                </a:solidFill>
                <a:latin typeface="+mn-lt"/>
              </a:rPr>
              <a:t>Small/Medium </a:t>
            </a:r>
            <a:r>
              <a:rPr lang="en-GB" sz="600">
                <a:solidFill>
                  <a:srgbClr val="266AA0"/>
                </a:solidFill>
                <a:latin typeface="+mn-lt"/>
              </a:rPr>
              <a:t>and </a:t>
            </a:r>
            <a:r>
              <a:rPr lang="en-GB" sz="600" b="1">
                <a:solidFill>
                  <a:srgbClr val="266AA0"/>
                </a:solidFill>
                <a:latin typeface="+mn-lt"/>
              </a:rPr>
              <a:t>Large</a:t>
            </a:r>
          </a:p>
        </p:txBody>
      </p:sp>
      <p:sp>
        <p:nvSpPr>
          <p:cNvPr id="30" name="Title 1">
            <a:extLst>
              <a:ext uri="{FF2B5EF4-FFF2-40B4-BE49-F238E27FC236}">
                <a16:creationId xmlns:a16="http://schemas.microsoft.com/office/drawing/2014/main" id="{F971A7CA-BE89-5299-CB32-1392EFE9EC49}"/>
              </a:ext>
            </a:extLst>
          </p:cNvPr>
          <p:cNvSpPr txBox="1">
            <a:spLocks/>
          </p:cNvSpPr>
          <p:nvPr/>
        </p:nvSpPr>
        <p:spPr>
          <a:xfrm>
            <a:off x="6730431" y="279080"/>
            <a:ext cx="2134168" cy="71369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lang="en-GB" sz="2400" b="0" kern="1200" spc="-150">
                <a:solidFill>
                  <a:srgbClr val="143961"/>
                </a:solidFill>
                <a:latin typeface="Poppins SemiBold" panose="00000700000000000000" pitchFamily="2" charset="0"/>
                <a:ea typeface="+mn-ea"/>
                <a:cs typeface="Poppins SemiBold" panose="00000700000000000000" pitchFamily="2" charset="0"/>
              </a:defRPr>
            </a:lvl1pPr>
          </a:lstStyle>
          <a:p>
            <a:pPr fontAlgn="base"/>
            <a:r>
              <a:rPr lang="en-GB" sz="1800" b="1" spc="0">
                <a:solidFill>
                  <a:schemeClr val="bg1"/>
                </a:solidFill>
                <a:latin typeface="+mj-lt"/>
              </a:rPr>
              <a:t>Nasal Strips</a:t>
            </a:r>
            <a:br>
              <a:rPr lang="en-GB" sz="1800" b="1" spc="0">
                <a:solidFill>
                  <a:schemeClr val="bg1"/>
                </a:solidFill>
                <a:latin typeface="+mj-lt"/>
              </a:rPr>
            </a:br>
            <a:r>
              <a:rPr lang="en-GB" sz="1200" b="0" i="0" spc="0">
                <a:solidFill>
                  <a:schemeClr val="bg1"/>
                </a:solidFill>
                <a:effectLst/>
                <a:latin typeface="+mj-lt"/>
              </a:rPr>
              <a:t>Original, beige fabric</a:t>
            </a:r>
            <a:br>
              <a:rPr lang="en-GB" sz="1200" spc="0">
                <a:solidFill>
                  <a:schemeClr val="bg1"/>
                </a:solidFill>
                <a:latin typeface="+mn-lt"/>
              </a:rPr>
            </a:br>
            <a:r>
              <a:rPr lang="en-GB" sz="1200" spc="0">
                <a:solidFill>
                  <a:schemeClr val="bg1"/>
                </a:solidFill>
                <a:latin typeface="+mn-lt"/>
              </a:rPr>
              <a:t>for normal to oily skins</a:t>
            </a:r>
          </a:p>
        </p:txBody>
      </p:sp>
      <p:pic>
        <p:nvPicPr>
          <p:cNvPr id="31" name="Picture 30" descr="A black and white logo&#10;&#10;Description automatically generated">
            <a:extLst>
              <a:ext uri="{FF2B5EF4-FFF2-40B4-BE49-F238E27FC236}">
                <a16:creationId xmlns:a16="http://schemas.microsoft.com/office/drawing/2014/main" id="{7070486D-F3E1-0622-CD6A-A1173DAAAE4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413106" y="382908"/>
            <a:ext cx="1069819" cy="543468"/>
          </a:xfrm>
          <a:prstGeom prst="rect">
            <a:avLst/>
          </a:prstGeom>
        </p:spPr>
      </p:pic>
      <p:cxnSp>
        <p:nvCxnSpPr>
          <p:cNvPr id="32" name="Straight Connector 31">
            <a:extLst>
              <a:ext uri="{FF2B5EF4-FFF2-40B4-BE49-F238E27FC236}">
                <a16:creationId xmlns:a16="http://schemas.microsoft.com/office/drawing/2014/main" id="{63C872EA-6010-9841-FC7D-AD61A65B9A74}"/>
              </a:ext>
            </a:extLst>
          </p:cNvPr>
          <p:cNvCxnSpPr>
            <a:cxnSpLocks/>
          </p:cNvCxnSpPr>
          <p:nvPr/>
        </p:nvCxnSpPr>
        <p:spPr>
          <a:xfrm>
            <a:off x="6666930" y="373495"/>
            <a:ext cx="0" cy="5622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5" name="object 4">
            <a:extLst>
              <a:ext uri="{FF2B5EF4-FFF2-40B4-BE49-F238E27FC236}">
                <a16:creationId xmlns:a16="http://schemas.microsoft.com/office/drawing/2014/main" id="{BD6973C6-BB66-E6DA-437A-04CE86ABF77B}"/>
              </a:ext>
            </a:extLst>
          </p:cNvPr>
          <p:cNvPicPr/>
          <p:nvPr/>
        </p:nvPicPr>
        <p:blipFill>
          <a:blip r:embed="rId3" cstate="print"/>
          <a:srcRect l="48464" r="28246"/>
          <a:stretch/>
        </p:blipFill>
        <p:spPr>
          <a:xfrm>
            <a:off x="3676650" y="0"/>
            <a:ext cx="1790700" cy="5143500"/>
          </a:xfrm>
          <a:prstGeom prst="rect">
            <a:avLst/>
          </a:prstGeom>
        </p:spPr>
      </p:pic>
      <p:grpSp>
        <p:nvGrpSpPr>
          <p:cNvPr id="5" name="Group 4">
            <a:extLst>
              <a:ext uri="{FF2B5EF4-FFF2-40B4-BE49-F238E27FC236}">
                <a16:creationId xmlns:a16="http://schemas.microsoft.com/office/drawing/2014/main" id="{8B5F1292-A15D-B32D-499B-C72E109F0312}"/>
              </a:ext>
            </a:extLst>
          </p:cNvPr>
          <p:cNvGrpSpPr/>
          <p:nvPr/>
        </p:nvGrpSpPr>
        <p:grpSpPr>
          <a:xfrm>
            <a:off x="1617822" y="4155995"/>
            <a:ext cx="3038458" cy="705847"/>
            <a:chOff x="1051611" y="1857820"/>
            <a:chExt cx="5208049" cy="1209852"/>
          </a:xfrm>
        </p:grpSpPr>
        <p:pic>
          <p:nvPicPr>
            <p:cNvPr id="8" name="Picture 7" descr="A blue snowflake with black background&#10;&#10;Description automatically generated">
              <a:extLst>
                <a:ext uri="{FF2B5EF4-FFF2-40B4-BE49-F238E27FC236}">
                  <a16:creationId xmlns:a16="http://schemas.microsoft.com/office/drawing/2014/main" id="{F51F7182-5596-9368-C4B7-B6A24BA2B8DA}"/>
                </a:ext>
              </a:extLst>
            </p:cNvPr>
            <p:cNvPicPr>
              <a:picLocks noChangeAspect="1"/>
            </p:cNvPicPr>
            <p:nvPr/>
          </p:nvPicPr>
          <p:blipFill>
            <a:blip r:embed="rId4"/>
            <a:stretch>
              <a:fillRect/>
            </a:stretch>
          </p:blipFill>
          <p:spPr>
            <a:xfrm>
              <a:off x="4344699" y="1857820"/>
              <a:ext cx="790235" cy="773610"/>
            </a:xfrm>
            <a:prstGeom prst="rect">
              <a:avLst/>
            </a:prstGeom>
          </p:spPr>
        </p:pic>
        <p:sp>
          <p:nvSpPr>
            <p:cNvPr id="11" name="Content Placeholder 2">
              <a:extLst>
                <a:ext uri="{FF2B5EF4-FFF2-40B4-BE49-F238E27FC236}">
                  <a16:creationId xmlns:a16="http://schemas.microsoft.com/office/drawing/2014/main" id="{E8D1CA59-845F-95DB-778C-42B79655E15B}"/>
                </a:ext>
              </a:extLst>
            </p:cNvPr>
            <p:cNvSpPr txBox="1">
              <a:spLocks/>
            </p:cNvSpPr>
            <p:nvPr/>
          </p:nvSpPr>
          <p:spPr>
            <a:xfrm>
              <a:off x="1051611" y="2722475"/>
              <a:ext cx="1109607" cy="3451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Nighttime </a:t>
              </a:r>
              <a:br>
                <a:rPr lang="en-GB" sz="600">
                  <a:solidFill>
                    <a:srgbClr val="143961"/>
                  </a:solidFill>
                  <a:latin typeface="+mn-lt"/>
                </a:rPr>
              </a:br>
              <a:r>
                <a:rPr lang="en-GB" sz="600">
                  <a:solidFill>
                    <a:srgbClr val="143961"/>
                  </a:solidFill>
                  <a:latin typeface="+mn-lt"/>
                </a:rPr>
                <a:t>Nasal Congestion</a:t>
              </a:r>
            </a:p>
          </p:txBody>
        </p:sp>
        <p:sp>
          <p:nvSpPr>
            <p:cNvPr id="13" name="Content Placeholder 2">
              <a:extLst>
                <a:ext uri="{FF2B5EF4-FFF2-40B4-BE49-F238E27FC236}">
                  <a16:creationId xmlns:a16="http://schemas.microsoft.com/office/drawing/2014/main" id="{1E840003-7795-646D-A89F-970C86DEB278}"/>
                </a:ext>
              </a:extLst>
            </p:cNvPr>
            <p:cNvSpPr txBox="1">
              <a:spLocks/>
            </p:cNvSpPr>
            <p:nvPr/>
          </p:nvSpPr>
          <p:spPr>
            <a:xfrm>
              <a:off x="2114769" y="2722475"/>
              <a:ext cx="1109607" cy="3451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Snoring due to Night-time Nasal Congestion</a:t>
              </a:r>
            </a:p>
          </p:txBody>
        </p:sp>
        <p:sp>
          <p:nvSpPr>
            <p:cNvPr id="14" name="Content Placeholder 2">
              <a:extLst>
                <a:ext uri="{FF2B5EF4-FFF2-40B4-BE49-F238E27FC236}">
                  <a16:creationId xmlns:a16="http://schemas.microsoft.com/office/drawing/2014/main" id="{B6269931-40D7-EB5B-1BFD-F60B8FEA216A}"/>
                </a:ext>
              </a:extLst>
            </p:cNvPr>
            <p:cNvSpPr txBox="1">
              <a:spLocks/>
            </p:cNvSpPr>
            <p:nvPr/>
          </p:nvSpPr>
          <p:spPr>
            <a:xfrm>
              <a:off x="3321826" y="2722474"/>
              <a:ext cx="940074" cy="345198"/>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Nasal Congestion</a:t>
              </a:r>
              <a:br>
                <a:rPr lang="en-GB" sz="600">
                  <a:solidFill>
                    <a:srgbClr val="143961"/>
                  </a:solidFill>
                  <a:latin typeface="+mn-lt"/>
                </a:rPr>
              </a:br>
              <a:r>
                <a:rPr lang="en-GB" sz="600">
                  <a:solidFill>
                    <a:srgbClr val="143961"/>
                  </a:solidFill>
                  <a:latin typeface="+mn-lt"/>
                </a:rPr>
                <a:t>due to a cold</a:t>
              </a:r>
            </a:p>
          </p:txBody>
        </p:sp>
        <p:sp>
          <p:nvSpPr>
            <p:cNvPr id="17" name="Content Placeholder 2">
              <a:extLst>
                <a:ext uri="{FF2B5EF4-FFF2-40B4-BE49-F238E27FC236}">
                  <a16:creationId xmlns:a16="http://schemas.microsoft.com/office/drawing/2014/main" id="{76E1B9BF-9618-2BF7-B824-D12C38EC5E0A}"/>
                </a:ext>
              </a:extLst>
            </p:cNvPr>
            <p:cNvSpPr txBox="1">
              <a:spLocks/>
            </p:cNvSpPr>
            <p:nvPr/>
          </p:nvSpPr>
          <p:spPr>
            <a:xfrm>
              <a:off x="4165094" y="2722474"/>
              <a:ext cx="1109605" cy="345198"/>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Nasal Congestion</a:t>
              </a:r>
              <a:br>
                <a:rPr lang="en-GB" sz="600">
                  <a:solidFill>
                    <a:srgbClr val="143961"/>
                  </a:solidFill>
                  <a:latin typeface="+mn-lt"/>
                </a:rPr>
              </a:br>
              <a:r>
                <a:rPr lang="en-GB" sz="600">
                  <a:solidFill>
                    <a:srgbClr val="143961"/>
                  </a:solidFill>
                  <a:latin typeface="+mn-lt"/>
                </a:rPr>
                <a:t>due to allergies</a:t>
              </a:r>
            </a:p>
          </p:txBody>
        </p:sp>
        <p:sp>
          <p:nvSpPr>
            <p:cNvPr id="20" name="Content Placeholder 2">
              <a:extLst>
                <a:ext uri="{FF2B5EF4-FFF2-40B4-BE49-F238E27FC236}">
                  <a16:creationId xmlns:a16="http://schemas.microsoft.com/office/drawing/2014/main" id="{B4ADF45A-A09A-2467-CA39-4EBACBABBB37}"/>
                </a:ext>
              </a:extLst>
            </p:cNvPr>
            <p:cNvSpPr txBox="1">
              <a:spLocks/>
            </p:cNvSpPr>
            <p:nvPr/>
          </p:nvSpPr>
          <p:spPr>
            <a:xfrm>
              <a:off x="5150053" y="2722475"/>
              <a:ext cx="1109607" cy="3451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Exercise</a:t>
              </a:r>
              <a:br>
                <a:rPr lang="en-GB" sz="600">
                  <a:solidFill>
                    <a:srgbClr val="143961"/>
                  </a:solidFill>
                  <a:latin typeface="+mn-lt"/>
                </a:rPr>
              </a:br>
              <a:r>
                <a:rPr lang="en-GB" sz="600">
                  <a:solidFill>
                    <a:srgbClr val="143961"/>
                  </a:solidFill>
                  <a:latin typeface="+mn-lt"/>
                </a:rPr>
                <a:t>&amp; Sport</a:t>
              </a:r>
            </a:p>
          </p:txBody>
        </p:sp>
        <p:pic>
          <p:nvPicPr>
            <p:cNvPr id="23" name="Picture 22" descr="A box of tissues with a black background&#10;&#10;Description automatically generated">
              <a:extLst>
                <a:ext uri="{FF2B5EF4-FFF2-40B4-BE49-F238E27FC236}">
                  <a16:creationId xmlns:a16="http://schemas.microsoft.com/office/drawing/2014/main" id="{CD8A9D28-898B-A0A4-CE5F-214F085141E4}"/>
                </a:ext>
              </a:extLst>
            </p:cNvPr>
            <p:cNvPicPr>
              <a:picLocks noChangeAspect="1"/>
            </p:cNvPicPr>
            <p:nvPr/>
          </p:nvPicPr>
          <p:blipFill>
            <a:blip r:embed="rId5"/>
            <a:stretch>
              <a:fillRect/>
            </a:stretch>
          </p:blipFill>
          <p:spPr>
            <a:xfrm>
              <a:off x="3433130" y="1914309"/>
              <a:ext cx="622883" cy="717120"/>
            </a:xfrm>
            <a:prstGeom prst="rect">
              <a:avLst/>
            </a:prstGeom>
          </p:spPr>
        </p:pic>
        <p:pic>
          <p:nvPicPr>
            <p:cNvPr id="25" name="Picture 24" descr="A blue moon and stars&#10;&#10;Description automatically generated">
              <a:extLst>
                <a:ext uri="{FF2B5EF4-FFF2-40B4-BE49-F238E27FC236}">
                  <a16:creationId xmlns:a16="http://schemas.microsoft.com/office/drawing/2014/main" id="{E01D7A4A-83B1-A7DE-40D5-F5DA5835A8F5}"/>
                </a:ext>
              </a:extLst>
            </p:cNvPr>
            <p:cNvPicPr>
              <a:picLocks noChangeAspect="1"/>
            </p:cNvPicPr>
            <p:nvPr/>
          </p:nvPicPr>
          <p:blipFill>
            <a:blip r:embed="rId6"/>
            <a:stretch>
              <a:fillRect/>
            </a:stretch>
          </p:blipFill>
          <p:spPr>
            <a:xfrm>
              <a:off x="1162244" y="1902718"/>
              <a:ext cx="865033" cy="699166"/>
            </a:xfrm>
            <a:prstGeom prst="rect">
              <a:avLst/>
            </a:prstGeom>
          </p:spPr>
        </p:pic>
        <p:pic>
          <p:nvPicPr>
            <p:cNvPr id="26" name="Picture 25" descr="A blue figure running on a black background&#10;&#10;Description automatically generated">
              <a:extLst>
                <a:ext uri="{FF2B5EF4-FFF2-40B4-BE49-F238E27FC236}">
                  <a16:creationId xmlns:a16="http://schemas.microsoft.com/office/drawing/2014/main" id="{4AECAE20-5A7B-0BC2-77DE-6684AA910D26}"/>
                </a:ext>
              </a:extLst>
            </p:cNvPr>
            <p:cNvPicPr>
              <a:picLocks noChangeAspect="1"/>
            </p:cNvPicPr>
            <p:nvPr/>
          </p:nvPicPr>
          <p:blipFill>
            <a:blip r:embed="rId7"/>
            <a:stretch>
              <a:fillRect/>
            </a:stretch>
          </p:blipFill>
          <p:spPr>
            <a:xfrm>
              <a:off x="5345869" y="1966025"/>
              <a:ext cx="654901" cy="712780"/>
            </a:xfrm>
            <a:prstGeom prst="rect">
              <a:avLst/>
            </a:prstGeom>
          </p:spPr>
        </p:pic>
        <p:pic>
          <p:nvPicPr>
            <p:cNvPr id="27" name="Picture 26" descr="A blue and black logo&#10;&#10;Description automatically generated">
              <a:extLst>
                <a:ext uri="{FF2B5EF4-FFF2-40B4-BE49-F238E27FC236}">
                  <a16:creationId xmlns:a16="http://schemas.microsoft.com/office/drawing/2014/main" id="{F14B72BA-E395-7759-789B-7E97EAEDBCEE}"/>
                </a:ext>
              </a:extLst>
            </p:cNvPr>
            <p:cNvPicPr>
              <a:picLocks noChangeAspect="1"/>
            </p:cNvPicPr>
            <p:nvPr/>
          </p:nvPicPr>
          <p:blipFill>
            <a:blip r:embed="rId8"/>
            <a:stretch>
              <a:fillRect/>
            </a:stretch>
          </p:blipFill>
          <p:spPr>
            <a:xfrm>
              <a:off x="2394328" y="1875278"/>
              <a:ext cx="717121" cy="711374"/>
            </a:xfrm>
            <a:prstGeom prst="rect">
              <a:avLst/>
            </a:prstGeom>
          </p:spPr>
        </p:pic>
      </p:grpSp>
      <p:pic>
        <p:nvPicPr>
          <p:cNvPr id="2" name="Picture 1" descr="A blue box with text and images&#10;&#10;AI-generated content may be incorrect.">
            <a:extLst>
              <a:ext uri="{FF2B5EF4-FFF2-40B4-BE49-F238E27FC236}">
                <a16:creationId xmlns:a16="http://schemas.microsoft.com/office/drawing/2014/main" id="{1E71C01D-3AC7-3113-5DBC-C6AEE8E7315A}"/>
              </a:ext>
            </a:extLst>
          </p:cNvPr>
          <p:cNvPicPr>
            <a:picLocks noChangeAspect="1"/>
          </p:cNvPicPr>
          <p:nvPr/>
        </p:nvPicPr>
        <p:blipFill>
          <a:blip r:embed="rId9"/>
          <a:stretch>
            <a:fillRect/>
          </a:stretch>
        </p:blipFill>
        <p:spPr>
          <a:xfrm>
            <a:off x="1186510" y="624153"/>
            <a:ext cx="2228362" cy="3368455"/>
          </a:xfrm>
          <a:prstGeom prst="rect">
            <a:avLst/>
          </a:prstGeom>
          <a:effectLst>
            <a:outerShdw blurRad="127000" dir="13500000" sy="23000" kx="1200000" algn="br" rotWithShape="0">
              <a:prstClr val="black">
                <a:alpha val="12000"/>
              </a:prstClr>
            </a:outerShdw>
          </a:effectLst>
        </p:spPr>
      </p:pic>
    </p:spTree>
    <p:extLst>
      <p:ext uri="{BB962C8B-B14F-4D97-AF65-F5344CB8AC3E}">
        <p14:creationId xmlns:p14="http://schemas.microsoft.com/office/powerpoint/2010/main" val="2826825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EA2CA-0BAA-ADBE-7BB8-022BAB1ABEC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F5353727-9D3C-E199-3B6A-E7F9FA467057}"/>
              </a:ext>
            </a:extLst>
          </p:cNvPr>
          <p:cNvSpPr/>
          <p:nvPr/>
        </p:nvSpPr>
        <p:spPr>
          <a:xfrm>
            <a:off x="3740150" y="0"/>
            <a:ext cx="5403850" cy="5143500"/>
          </a:xfrm>
          <a:prstGeom prst="rect">
            <a:avLst/>
          </a:prstGeom>
          <a:solidFill>
            <a:srgbClr val="00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rgbClr val="71BCE9"/>
              </a:solidFill>
            </a:endParaRPr>
          </a:p>
        </p:txBody>
      </p:sp>
      <p:pic>
        <p:nvPicPr>
          <p:cNvPr id="8" name="object 4">
            <a:extLst>
              <a:ext uri="{FF2B5EF4-FFF2-40B4-BE49-F238E27FC236}">
                <a16:creationId xmlns:a16="http://schemas.microsoft.com/office/drawing/2014/main" id="{B5A9969F-270A-2707-1F5D-57F294F32498}"/>
              </a:ext>
            </a:extLst>
          </p:cNvPr>
          <p:cNvPicPr/>
          <p:nvPr/>
        </p:nvPicPr>
        <p:blipFill>
          <a:blip r:embed="rId2" cstate="print"/>
          <a:srcRect l="48464" r="28246"/>
          <a:stretch/>
        </p:blipFill>
        <p:spPr>
          <a:xfrm>
            <a:off x="3676650" y="0"/>
            <a:ext cx="1790700" cy="5143500"/>
          </a:xfrm>
          <a:prstGeom prst="rect">
            <a:avLst/>
          </a:prstGeom>
        </p:spPr>
      </p:pic>
      <p:sp>
        <p:nvSpPr>
          <p:cNvPr id="12" name="Content Placeholder 3">
            <a:extLst>
              <a:ext uri="{FF2B5EF4-FFF2-40B4-BE49-F238E27FC236}">
                <a16:creationId xmlns:a16="http://schemas.microsoft.com/office/drawing/2014/main" id="{4E877125-33FF-2F2E-4A71-35ED97FB4EA3}"/>
              </a:ext>
            </a:extLst>
          </p:cNvPr>
          <p:cNvSpPr txBox="1">
            <a:spLocks/>
          </p:cNvSpPr>
          <p:nvPr/>
        </p:nvSpPr>
        <p:spPr>
          <a:xfrm>
            <a:off x="5294472" y="1139371"/>
            <a:ext cx="3524250" cy="367800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900">
                <a:solidFill>
                  <a:schemeClr val="bg1"/>
                </a:solidFill>
              </a:rPr>
              <a:t>Breathe Right® Clear Nasal Strips are flexible spring-like bands that gently lift and open your nose for improved nasal airflow, helping you to breathe more easily.</a:t>
            </a:r>
          </a:p>
          <a:p>
            <a:pPr>
              <a:lnSpc>
                <a:spcPct val="100000"/>
              </a:lnSpc>
            </a:pPr>
            <a:r>
              <a:rPr lang="en-GB" sz="900">
                <a:solidFill>
                  <a:schemeClr val="bg1"/>
                </a:solidFill>
              </a:rPr>
              <a:t>Breathe Right® Clear Nasal Strips instantly relieve nasal congestion that can arise from colds, allergies &amp; a deviated septum, and help reduce snoring for a better night’s sleep.</a:t>
            </a:r>
          </a:p>
          <a:p>
            <a:pPr>
              <a:lnSpc>
                <a:spcPct val="100000"/>
              </a:lnSpc>
            </a:pPr>
            <a:r>
              <a:rPr lang="en-GB" sz="900">
                <a:solidFill>
                  <a:schemeClr val="bg1"/>
                </a:solidFill>
              </a:rPr>
              <a:t>For those with dry or sensitive skins, or who have a greater concern over the appearance of the strip, our Clear Strips feature a hypoallergenic, flexible, and non-porous material that makes them easier to remove.</a:t>
            </a:r>
          </a:p>
          <a:p>
            <a:pPr>
              <a:lnSpc>
                <a:spcPct val="100000"/>
              </a:lnSpc>
            </a:pPr>
            <a:r>
              <a:rPr lang="en-GB" sz="900">
                <a:solidFill>
                  <a:schemeClr val="bg1"/>
                </a:solidFill>
              </a:rPr>
              <a:t>Breathe Right® Clear Nasal Strips open your nose so you can take in air more easily when suffering from nasal congestion, helping you to breathe more comfortably, so can be used at night, to reduce snoring, when you are exercising, for general wellbeing or simply relaxing.</a:t>
            </a:r>
          </a:p>
          <a:p>
            <a:pPr>
              <a:lnSpc>
                <a:spcPct val="100000"/>
              </a:lnSpc>
            </a:pPr>
            <a:r>
              <a:rPr lang="en-GB" sz="900">
                <a:solidFill>
                  <a:schemeClr val="bg1"/>
                </a:solidFill>
              </a:rPr>
              <a:t>Breathe Right® Clear Nasal Strips are drugfree and can be used alongside medicinal treatments, they are safe for use during pregnancy and for children over 6 years.</a:t>
            </a:r>
          </a:p>
        </p:txBody>
      </p:sp>
      <p:sp>
        <p:nvSpPr>
          <p:cNvPr id="18" name="TextBox 17">
            <a:extLst>
              <a:ext uri="{FF2B5EF4-FFF2-40B4-BE49-F238E27FC236}">
                <a16:creationId xmlns:a16="http://schemas.microsoft.com/office/drawing/2014/main" id="{6A476856-0A18-C15E-E426-D439B72292CE}"/>
              </a:ext>
            </a:extLst>
          </p:cNvPr>
          <p:cNvSpPr txBox="1"/>
          <p:nvPr/>
        </p:nvSpPr>
        <p:spPr>
          <a:xfrm>
            <a:off x="74613" y="87083"/>
            <a:ext cx="681037" cy="276999"/>
          </a:xfrm>
          <a:prstGeom prst="rect">
            <a:avLst/>
          </a:prstGeom>
          <a:noFill/>
        </p:spPr>
        <p:txBody>
          <a:bodyPr wrap="square">
            <a:spAutoFit/>
          </a:bodyPr>
          <a:lstStyle/>
          <a:p>
            <a:r>
              <a:rPr lang="en-GB" sz="1200" b="0" i="0">
                <a:solidFill>
                  <a:srgbClr val="5DB1E1"/>
                </a:solidFill>
                <a:effectLst/>
                <a:latin typeface="+mj-lt"/>
              </a:rPr>
              <a:t>CLEAR</a:t>
            </a:r>
            <a:endParaRPr lang="en-GB" sz="1200">
              <a:solidFill>
                <a:srgbClr val="5DB1E1"/>
              </a:solidFill>
              <a:latin typeface="+mj-lt"/>
            </a:endParaRPr>
          </a:p>
        </p:txBody>
      </p:sp>
      <p:sp>
        <p:nvSpPr>
          <p:cNvPr id="19" name="TextBox 18">
            <a:extLst>
              <a:ext uri="{FF2B5EF4-FFF2-40B4-BE49-F238E27FC236}">
                <a16:creationId xmlns:a16="http://schemas.microsoft.com/office/drawing/2014/main" id="{9C0CA720-6629-7434-5070-4D70BE559E19}"/>
              </a:ext>
            </a:extLst>
          </p:cNvPr>
          <p:cNvSpPr txBox="1"/>
          <p:nvPr/>
        </p:nvSpPr>
        <p:spPr>
          <a:xfrm>
            <a:off x="1094671" y="87083"/>
            <a:ext cx="2430601" cy="369332"/>
          </a:xfrm>
          <a:prstGeom prst="rect">
            <a:avLst/>
          </a:prstGeom>
          <a:noFill/>
        </p:spPr>
        <p:txBody>
          <a:bodyPr wrap="square">
            <a:spAutoFit/>
          </a:bodyPr>
          <a:lstStyle>
            <a:defPPr>
              <a:defRPr lang="en-US"/>
            </a:defPPr>
            <a:lvl1pPr>
              <a:defRPr sz="1600" b="0" i="0">
                <a:solidFill>
                  <a:srgbClr val="041E4B"/>
                </a:solidFill>
                <a:effectLst/>
                <a:latin typeface="Uni Sans Regular" panose="00000500000000000000" pitchFamily="50" charset="0"/>
              </a:defRPr>
            </a:lvl1pPr>
          </a:lstStyle>
          <a:p>
            <a:pPr algn="ctr"/>
            <a:r>
              <a:rPr lang="en-GB" sz="600">
                <a:solidFill>
                  <a:srgbClr val="5DB1E1"/>
                </a:solidFill>
                <a:latin typeface="+mn-lt"/>
              </a:rPr>
              <a:t>Available in Packs of x30 strips or x10 strips</a:t>
            </a:r>
          </a:p>
          <a:p>
            <a:pPr algn="ctr"/>
            <a:endParaRPr lang="en-GB" sz="600">
              <a:solidFill>
                <a:srgbClr val="5DB1E1"/>
              </a:solidFill>
              <a:latin typeface="+mn-lt"/>
            </a:endParaRPr>
          </a:p>
          <a:p>
            <a:pPr algn="ctr"/>
            <a:r>
              <a:rPr lang="en-GB" sz="600">
                <a:solidFill>
                  <a:srgbClr val="5DB1E1"/>
                </a:solidFill>
                <a:latin typeface="+mn-lt"/>
              </a:rPr>
              <a:t>Available in Small/Medium and Large</a:t>
            </a:r>
          </a:p>
        </p:txBody>
      </p:sp>
      <p:sp>
        <p:nvSpPr>
          <p:cNvPr id="21" name="Title 1">
            <a:extLst>
              <a:ext uri="{FF2B5EF4-FFF2-40B4-BE49-F238E27FC236}">
                <a16:creationId xmlns:a16="http://schemas.microsoft.com/office/drawing/2014/main" id="{D7F2C4C5-20E3-F557-82A1-3673F0C36A79}"/>
              </a:ext>
            </a:extLst>
          </p:cNvPr>
          <p:cNvSpPr txBox="1">
            <a:spLocks/>
          </p:cNvSpPr>
          <p:nvPr/>
        </p:nvSpPr>
        <p:spPr>
          <a:xfrm>
            <a:off x="6730431" y="279080"/>
            <a:ext cx="2134168" cy="71369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lang="en-GB" sz="2400" b="0" kern="1200" spc="-150">
                <a:solidFill>
                  <a:srgbClr val="143961"/>
                </a:solidFill>
                <a:latin typeface="Poppins SemiBold" panose="00000700000000000000" pitchFamily="2" charset="0"/>
                <a:ea typeface="+mn-ea"/>
                <a:cs typeface="Poppins SemiBold" panose="00000700000000000000" pitchFamily="2" charset="0"/>
              </a:defRPr>
            </a:lvl1pPr>
          </a:lstStyle>
          <a:p>
            <a:pPr fontAlgn="base"/>
            <a:r>
              <a:rPr lang="en-GB" sz="1800" b="1" spc="0">
                <a:solidFill>
                  <a:schemeClr val="bg1"/>
                </a:solidFill>
                <a:latin typeface="+mj-lt"/>
              </a:rPr>
              <a:t>Nasal Strips</a:t>
            </a:r>
            <a:br>
              <a:rPr lang="en-GB" sz="1800" b="1" spc="0">
                <a:solidFill>
                  <a:schemeClr val="bg1"/>
                </a:solidFill>
                <a:latin typeface="+mj-lt"/>
              </a:rPr>
            </a:br>
            <a:r>
              <a:rPr lang="en-GB" sz="1200" b="0" i="0" spc="0">
                <a:solidFill>
                  <a:schemeClr val="bg1"/>
                </a:solidFill>
                <a:effectLst/>
                <a:latin typeface="+mj-lt"/>
              </a:rPr>
              <a:t>Clear, transparent</a:t>
            </a:r>
            <a:br>
              <a:rPr lang="en-GB" sz="1200" spc="0">
                <a:solidFill>
                  <a:schemeClr val="bg1"/>
                </a:solidFill>
                <a:latin typeface="+mn-lt"/>
              </a:rPr>
            </a:br>
            <a:r>
              <a:rPr lang="en-GB" sz="1200" b="0" i="0" spc="0">
                <a:solidFill>
                  <a:schemeClr val="bg1"/>
                </a:solidFill>
                <a:effectLst/>
                <a:latin typeface="+mn-lt"/>
              </a:rPr>
              <a:t>for dry, sensitive skins</a:t>
            </a:r>
            <a:endParaRPr lang="en-GB" sz="1200" spc="0">
              <a:solidFill>
                <a:schemeClr val="bg1"/>
              </a:solidFill>
              <a:latin typeface="+mn-lt"/>
            </a:endParaRPr>
          </a:p>
        </p:txBody>
      </p:sp>
      <p:pic>
        <p:nvPicPr>
          <p:cNvPr id="22" name="Picture 21" descr="A black and white logo&#10;&#10;Description automatically generated">
            <a:extLst>
              <a:ext uri="{FF2B5EF4-FFF2-40B4-BE49-F238E27FC236}">
                <a16:creationId xmlns:a16="http://schemas.microsoft.com/office/drawing/2014/main" id="{765CD1B8-60FA-371E-4337-CFD44DDF3A4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413106" y="382908"/>
            <a:ext cx="1069819" cy="543468"/>
          </a:xfrm>
          <a:prstGeom prst="rect">
            <a:avLst/>
          </a:prstGeom>
        </p:spPr>
      </p:pic>
      <p:cxnSp>
        <p:nvCxnSpPr>
          <p:cNvPr id="23" name="Straight Connector 22">
            <a:extLst>
              <a:ext uri="{FF2B5EF4-FFF2-40B4-BE49-F238E27FC236}">
                <a16:creationId xmlns:a16="http://schemas.microsoft.com/office/drawing/2014/main" id="{815F1D4E-34BA-7F12-9872-45F2626D5656}"/>
              </a:ext>
            </a:extLst>
          </p:cNvPr>
          <p:cNvCxnSpPr>
            <a:cxnSpLocks/>
          </p:cNvCxnSpPr>
          <p:nvPr/>
        </p:nvCxnSpPr>
        <p:spPr>
          <a:xfrm>
            <a:off x="6666930" y="373495"/>
            <a:ext cx="0" cy="5622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4336E8C0-FFAF-788A-3E06-220851A02FEF}"/>
              </a:ext>
            </a:extLst>
          </p:cNvPr>
          <p:cNvGrpSpPr/>
          <p:nvPr/>
        </p:nvGrpSpPr>
        <p:grpSpPr>
          <a:xfrm>
            <a:off x="1617822" y="4155995"/>
            <a:ext cx="3038458" cy="705847"/>
            <a:chOff x="1051611" y="1857820"/>
            <a:chExt cx="5208049" cy="1209852"/>
          </a:xfrm>
        </p:grpSpPr>
        <p:pic>
          <p:nvPicPr>
            <p:cNvPr id="20" name="Picture 19" descr="A blue snowflake with black background&#10;&#10;Description automatically generated">
              <a:extLst>
                <a:ext uri="{FF2B5EF4-FFF2-40B4-BE49-F238E27FC236}">
                  <a16:creationId xmlns:a16="http://schemas.microsoft.com/office/drawing/2014/main" id="{09E2A0E7-9F39-BEEB-FF2A-60FFD8510106}"/>
                </a:ext>
              </a:extLst>
            </p:cNvPr>
            <p:cNvPicPr>
              <a:picLocks noChangeAspect="1"/>
            </p:cNvPicPr>
            <p:nvPr/>
          </p:nvPicPr>
          <p:blipFill>
            <a:blip r:embed="rId4"/>
            <a:stretch>
              <a:fillRect/>
            </a:stretch>
          </p:blipFill>
          <p:spPr>
            <a:xfrm>
              <a:off x="4344699" y="1857820"/>
              <a:ext cx="790235" cy="773610"/>
            </a:xfrm>
            <a:prstGeom prst="rect">
              <a:avLst/>
            </a:prstGeom>
          </p:spPr>
        </p:pic>
        <p:sp>
          <p:nvSpPr>
            <p:cNvPr id="24" name="Content Placeholder 2">
              <a:extLst>
                <a:ext uri="{FF2B5EF4-FFF2-40B4-BE49-F238E27FC236}">
                  <a16:creationId xmlns:a16="http://schemas.microsoft.com/office/drawing/2014/main" id="{4D651316-C649-F955-AFDB-D7A94DFFC54A}"/>
                </a:ext>
              </a:extLst>
            </p:cNvPr>
            <p:cNvSpPr txBox="1">
              <a:spLocks/>
            </p:cNvSpPr>
            <p:nvPr/>
          </p:nvSpPr>
          <p:spPr>
            <a:xfrm>
              <a:off x="1051611" y="2722475"/>
              <a:ext cx="1109607" cy="3451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Nighttime </a:t>
              </a:r>
              <a:br>
                <a:rPr lang="en-GB" sz="600">
                  <a:solidFill>
                    <a:srgbClr val="143961"/>
                  </a:solidFill>
                  <a:latin typeface="+mn-lt"/>
                </a:rPr>
              </a:br>
              <a:r>
                <a:rPr lang="en-GB" sz="600">
                  <a:solidFill>
                    <a:srgbClr val="143961"/>
                  </a:solidFill>
                  <a:latin typeface="+mn-lt"/>
                </a:rPr>
                <a:t>Nasal Congestion</a:t>
              </a:r>
            </a:p>
          </p:txBody>
        </p:sp>
        <p:sp>
          <p:nvSpPr>
            <p:cNvPr id="25" name="Content Placeholder 2">
              <a:extLst>
                <a:ext uri="{FF2B5EF4-FFF2-40B4-BE49-F238E27FC236}">
                  <a16:creationId xmlns:a16="http://schemas.microsoft.com/office/drawing/2014/main" id="{63D1A729-34F8-427D-8417-ED4A6CC14329}"/>
                </a:ext>
              </a:extLst>
            </p:cNvPr>
            <p:cNvSpPr txBox="1">
              <a:spLocks/>
            </p:cNvSpPr>
            <p:nvPr/>
          </p:nvSpPr>
          <p:spPr>
            <a:xfrm>
              <a:off x="2114769" y="2722475"/>
              <a:ext cx="1109607" cy="3451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Snoring due to Night-time Nasal Congestion</a:t>
              </a:r>
            </a:p>
          </p:txBody>
        </p:sp>
        <p:sp>
          <p:nvSpPr>
            <p:cNvPr id="26" name="Content Placeholder 2">
              <a:extLst>
                <a:ext uri="{FF2B5EF4-FFF2-40B4-BE49-F238E27FC236}">
                  <a16:creationId xmlns:a16="http://schemas.microsoft.com/office/drawing/2014/main" id="{458BE544-552A-69ED-B7A0-9C66E306B678}"/>
                </a:ext>
              </a:extLst>
            </p:cNvPr>
            <p:cNvSpPr txBox="1">
              <a:spLocks/>
            </p:cNvSpPr>
            <p:nvPr/>
          </p:nvSpPr>
          <p:spPr>
            <a:xfrm>
              <a:off x="3321826" y="2722474"/>
              <a:ext cx="940074" cy="345198"/>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Nasal Congestion</a:t>
              </a:r>
              <a:br>
                <a:rPr lang="en-GB" sz="600">
                  <a:solidFill>
                    <a:srgbClr val="143961"/>
                  </a:solidFill>
                  <a:latin typeface="+mn-lt"/>
                </a:rPr>
              </a:br>
              <a:r>
                <a:rPr lang="en-GB" sz="600">
                  <a:solidFill>
                    <a:srgbClr val="143961"/>
                  </a:solidFill>
                  <a:latin typeface="+mn-lt"/>
                </a:rPr>
                <a:t>due to a cold</a:t>
              </a:r>
            </a:p>
          </p:txBody>
        </p:sp>
        <p:sp>
          <p:nvSpPr>
            <p:cNvPr id="27" name="Content Placeholder 2">
              <a:extLst>
                <a:ext uri="{FF2B5EF4-FFF2-40B4-BE49-F238E27FC236}">
                  <a16:creationId xmlns:a16="http://schemas.microsoft.com/office/drawing/2014/main" id="{04BC9AA4-D491-37C5-9847-E94DB521D2C0}"/>
                </a:ext>
              </a:extLst>
            </p:cNvPr>
            <p:cNvSpPr txBox="1">
              <a:spLocks/>
            </p:cNvSpPr>
            <p:nvPr/>
          </p:nvSpPr>
          <p:spPr>
            <a:xfrm>
              <a:off x="4165094" y="2722474"/>
              <a:ext cx="1109605" cy="345198"/>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Nasal Congestion</a:t>
              </a:r>
              <a:br>
                <a:rPr lang="en-GB" sz="600">
                  <a:solidFill>
                    <a:srgbClr val="143961"/>
                  </a:solidFill>
                  <a:latin typeface="+mn-lt"/>
                </a:rPr>
              </a:br>
              <a:r>
                <a:rPr lang="en-GB" sz="600">
                  <a:solidFill>
                    <a:srgbClr val="143961"/>
                  </a:solidFill>
                  <a:latin typeface="+mn-lt"/>
                </a:rPr>
                <a:t>due to allergies</a:t>
              </a:r>
            </a:p>
          </p:txBody>
        </p:sp>
        <p:sp>
          <p:nvSpPr>
            <p:cNvPr id="28" name="Content Placeholder 2">
              <a:extLst>
                <a:ext uri="{FF2B5EF4-FFF2-40B4-BE49-F238E27FC236}">
                  <a16:creationId xmlns:a16="http://schemas.microsoft.com/office/drawing/2014/main" id="{6C86558C-FD09-681E-4A63-322D75090323}"/>
                </a:ext>
              </a:extLst>
            </p:cNvPr>
            <p:cNvSpPr txBox="1">
              <a:spLocks/>
            </p:cNvSpPr>
            <p:nvPr/>
          </p:nvSpPr>
          <p:spPr>
            <a:xfrm>
              <a:off x="5150053" y="2722475"/>
              <a:ext cx="1109607" cy="3451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Exercise</a:t>
              </a:r>
              <a:br>
                <a:rPr lang="en-GB" sz="600">
                  <a:solidFill>
                    <a:srgbClr val="143961"/>
                  </a:solidFill>
                  <a:latin typeface="+mn-lt"/>
                </a:rPr>
              </a:br>
              <a:r>
                <a:rPr lang="en-GB" sz="600">
                  <a:solidFill>
                    <a:srgbClr val="143961"/>
                  </a:solidFill>
                  <a:latin typeface="+mn-lt"/>
                </a:rPr>
                <a:t>&amp; Sport</a:t>
              </a:r>
            </a:p>
          </p:txBody>
        </p:sp>
        <p:pic>
          <p:nvPicPr>
            <p:cNvPr id="29" name="Picture 28" descr="A box of tissues with a black background&#10;&#10;Description automatically generated">
              <a:extLst>
                <a:ext uri="{FF2B5EF4-FFF2-40B4-BE49-F238E27FC236}">
                  <a16:creationId xmlns:a16="http://schemas.microsoft.com/office/drawing/2014/main" id="{4E12ED14-09DC-19CB-253A-E12966F26E85}"/>
                </a:ext>
              </a:extLst>
            </p:cNvPr>
            <p:cNvPicPr>
              <a:picLocks noChangeAspect="1"/>
            </p:cNvPicPr>
            <p:nvPr/>
          </p:nvPicPr>
          <p:blipFill>
            <a:blip r:embed="rId5"/>
            <a:stretch>
              <a:fillRect/>
            </a:stretch>
          </p:blipFill>
          <p:spPr>
            <a:xfrm>
              <a:off x="3433130" y="1914309"/>
              <a:ext cx="622883" cy="717120"/>
            </a:xfrm>
            <a:prstGeom prst="rect">
              <a:avLst/>
            </a:prstGeom>
          </p:spPr>
        </p:pic>
        <p:pic>
          <p:nvPicPr>
            <p:cNvPr id="30" name="Picture 29" descr="A blue moon and stars&#10;&#10;Description automatically generated">
              <a:extLst>
                <a:ext uri="{FF2B5EF4-FFF2-40B4-BE49-F238E27FC236}">
                  <a16:creationId xmlns:a16="http://schemas.microsoft.com/office/drawing/2014/main" id="{7019EBC1-AC2F-1E7A-A7FE-F4BB6F458DF3}"/>
                </a:ext>
              </a:extLst>
            </p:cNvPr>
            <p:cNvPicPr>
              <a:picLocks noChangeAspect="1"/>
            </p:cNvPicPr>
            <p:nvPr/>
          </p:nvPicPr>
          <p:blipFill>
            <a:blip r:embed="rId6"/>
            <a:stretch>
              <a:fillRect/>
            </a:stretch>
          </p:blipFill>
          <p:spPr>
            <a:xfrm>
              <a:off x="1162244" y="1902718"/>
              <a:ext cx="865033" cy="699166"/>
            </a:xfrm>
            <a:prstGeom prst="rect">
              <a:avLst/>
            </a:prstGeom>
          </p:spPr>
        </p:pic>
        <p:pic>
          <p:nvPicPr>
            <p:cNvPr id="31" name="Picture 30" descr="A blue figure running on a black background&#10;&#10;Description automatically generated">
              <a:extLst>
                <a:ext uri="{FF2B5EF4-FFF2-40B4-BE49-F238E27FC236}">
                  <a16:creationId xmlns:a16="http://schemas.microsoft.com/office/drawing/2014/main" id="{3BEDC3D3-6A21-D55C-EFD7-DA96380A7B12}"/>
                </a:ext>
              </a:extLst>
            </p:cNvPr>
            <p:cNvPicPr>
              <a:picLocks noChangeAspect="1"/>
            </p:cNvPicPr>
            <p:nvPr/>
          </p:nvPicPr>
          <p:blipFill>
            <a:blip r:embed="rId7"/>
            <a:stretch>
              <a:fillRect/>
            </a:stretch>
          </p:blipFill>
          <p:spPr>
            <a:xfrm>
              <a:off x="5345869" y="1966025"/>
              <a:ext cx="654901" cy="712780"/>
            </a:xfrm>
            <a:prstGeom prst="rect">
              <a:avLst/>
            </a:prstGeom>
          </p:spPr>
        </p:pic>
        <p:pic>
          <p:nvPicPr>
            <p:cNvPr id="32" name="Picture 31" descr="A blue and black logo&#10;&#10;Description automatically generated">
              <a:extLst>
                <a:ext uri="{FF2B5EF4-FFF2-40B4-BE49-F238E27FC236}">
                  <a16:creationId xmlns:a16="http://schemas.microsoft.com/office/drawing/2014/main" id="{769363E2-E0D7-E450-B2E7-B9D2702AACE0}"/>
                </a:ext>
              </a:extLst>
            </p:cNvPr>
            <p:cNvPicPr>
              <a:picLocks noChangeAspect="1"/>
            </p:cNvPicPr>
            <p:nvPr/>
          </p:nvPicPr>
          <p:blipFill>
            <a:blip r:embed="rId8"/>
            <a:stretch>
              <a:fillRect/>
            </a:stretch>
          </p:blipFill>
          <p:spPr>
            <a:xfrm>
              <a:off x="2394328" y="1875278"/>
              <a:ext cx="717121" cy="711374"/>
            </a:xfrm>
            <a:prstGeom prst="rect">
              <a:avLst/>
            </a:prstGeom>
          </p:spPr>
        </p:pic>
      </p:grpSp>
      <p:pic>
        <p:nvPicPr>
          <p:cNvPr id="16" name="Picture 15" descr="A blue label with white text&#10;&#10;AI-generated content may be incorrect.">
            <a:extLst>
              <a:ext uri="{FF2B5EF4-FFF2-40B4-BE49-F238E27FC236}">
                <a16:creationId xmlns:a16="http://schemas.microsoft.com/office/drawing/2014/main" id="{C63E9A40-9384-9D02-B43B-E0B70D08235E}"/>
              </a:ext>
            </a:extLst>
          </p:cNvPr>
          <p:cNvPicPr>
            <a:picLocks noChangeAspect="1"/>
          </p:cNvPicPr>
          <p:nvPr/>
        </p:nvPicPr>
        <p:blipFill>
          <a:blip r:embed="rId9"/>
          <a:stretch>
            <a:fillRect/>
          </a:stretch>
        </p:blipFill>
        <p:spPr>
          <a:xfrm>
            <a:off x="1211997" y="654137"/>
            <a:ext cx="2228362" cy="3368455"/>
          </a:xfrm>
          <a:prstGeom prst="rect">
            <a:avLst/>
          </a:prstGeom>
          <a:effectLst>
            <a:outerShdw blurRad="127000" dir="13500000" sy="23000" kx="1200000" algn="br" rotWithShape="0">
              <a:prstClr val="black">
                <a:alpha val="12000"/>
              </a:prstClr>
            </a:outerShdw>
          </a:effectLst>
        </p:spPr>
      </p:pic>
    </p:spTree>
    <p:extLst>
      <p:ext uri="{BB962C8B-B14F-4D97-AF65-F5344CB8AC3E}">
        <p14:creationId xmlns:p14="http://schemas.microsoft.com/office/powerpoint/2010/main" val="74242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0E748-C83B-10EF-E7AB-DD360D18DC2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A61CD0E-25C4-DB11-96EB-2D56AE095172}"/>
              </a:ext>
            </a:extLst>
          </p:cNvPr>
          <p:cNvSpPr/>
          <p:nvPr/>
        </p:nvSpPr>
        <p:spPr>
          <a:xfrm>
            <a:off x="3740150" y="0"/>
            <a:ext cx="5403850" cy="5143500"/>
          </a:xfrm>
          <a:prstGeom prst="rect">
            <a:avLst/>
          </a:prstGeom>
          <a:solidFill>
            <a:srgbClr val="FD38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rgbClr val="71BCE9"/>
              </a:solidFill>
            </a:endParaRPr>
          </a:p>
        </p:txBody>
      </p:sp>
      <p:pic>
        <p:nvPicPr>
          <p:cNvPr id="8" name="object 4">
            <a:extLst>
              <a:ext uri="{FF2B5EF4-FFF2-40B4-BE49-F238E27FC236}">
                <a16:creationId xmlns:a16="http://schemas.microsoft.com/office/drawing/2014/main" id="{5A2CFA0E-FE0D-791C-F0C5-6A2074CCE9A6}"/>
              </a:ext>
            </a:extLst>
          </p:cNvPr>
          <p:cNvPicPr/>
          <p:nvPr/>
        </p:nvPicPr>
        <p:blipFill>
          <a:blip r:embed="rId2" cstate="print"/>
          <a:srcRect l="48464" r="28246"/>
          <a:stretch/>
        </p:blipFill>
        <p:spPr>
          <a:xfrm>
            <a:off x="3676650" y="0"/>
            <a:ext cx="1790700" cy="5143500"/>
          </a:xfrm>
          <a:prstGeom prst="rect">
            <a:avLst/>
          </a:prstGeom>
        </p:spPr>
      </p:pic>
      <p:sp>
        <p:nvSpPr>
          <p:cNvPr id="12" name="Content Placeholder 3">
            <a:extLst>
              <a:ext uri="{FF2B5EF4-FFF2-40B4-BE49-F238E27FC236}">
                <a16:creationId xmlns:a16="http://schemas.microsoft.com/office/drawing/2014/main" id="{BD36EA18-69BC-0CDB-EECD-D6FFD63BE244}"/>
              </a:ext>
            </a:extLst>
          </p:cNvPr>
          <p:cNvSpPr txBox="1">
            <a:spLocks/>
          </p:cNvSpPr>
          <p:nvPr/>
        </p:nvSpPr>
        <p:spPr>
          <a:xfrm>
            <a:off x="5294472" y="1139371"/>
            <a:ext cx="3524250" cy="367800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900">
                <a:solidFill>
                  <a:schemeClr val="bg1"/>
                </a:solidFill>
              </a:rPr>
              <a:t>Breathe Right® Extra Strength Beige Nasal Strips are flexible spring-like bands that gently lift &amp; open your nose for improved airflow, helping you to breathe more easily. Breathe Right® instantly relieve nasal congestion that can arise from colds, allergies and a deviated septum.</a:t>
            </a:r>
          </a:p>
          <a:p>
            <a:pPr>
              <a:lnSpc>
                <a:spcPct val="100000"/>
              </a:lnSpc>
            </a:pPr>
            <a:r>
              <a:rPr lang="en-GB" sz="900">
                <a:solidFill>
                  <a:schemeClr val="bg1"/>
                </a:solidFill>
              </a:rPr>
              <a:t>For those with normal to oily skin, then our breathable and form fitting material comfortably adhere, so they stay on. Our Extra Strength Beige Nasal Strips have 50% more fabric and adhesion so are 50% stronger than standard beige strips and come in ONE SIZE to fit most noses.</a:t>
            </a:r>
          </a:p>
          <a:p>
            <a:pPr>
              <a:lnSpc>
                <a:spcPct val="100000"/>
              </a:lnSpc>
            </a:pPr>
            <a:r>
              <a:rPr lang="en-GB" sz="900">
                <a:solidFill>
                  <a:schemeClr val="bg1"/>
                </a:solidFill>
              </a:rPr>
              <a:t>Breathe Right® Extra Strength Beige Strips open your nose so you can take in air more easily when suffering from nasal congestion, helping you to breathe more comfortably, so can be used at night, to reduce snoring, when you are exercising, for general wellbeing or simply relaxing.</a:t>
            </a:r>
          </a:p>
          <a:p>
            <a:pPr>
              <a:lnSpc>
                <a:spcPct val="100000"/>
              </a:lnSpc>
            </a:pPr>
            <a:r>
              <a:rPr lang="en-GB" sz="900">
                <a:solidFill>
                  <a:schemeClr val="bg1"/>
                </a:solidFill>
              </a:rPr>
              <a:t>Breathe Right® Extra Strength Beige Nasal Strips are drug free and can be used alongside medicinal treatments, they are safe for use during pregnancy and for children over 6 years.</a:t>
            </a:r>
          </a:p>
        </p:txBody>
      </p:sp>
      <p:sp>
        <p:nvSpPr>
          <p:cNvPr id="18" name="TextBox 17">
            <a:extLst>
              <a:ext uri="{FF2B5EF4-FFF2-40B4-BE49-F238E27FC236}">
                <a16:creationId xmlns:a16="http://schemas.microsoft.com/office/drawing/2014/main" id="{3F142C99-E824-7696-F4D7-390258E306DF}"/>
              </a:ext>
            </a:extLst>
          </p:cNvPr>
          <p:cNvSpPr txBox="1"/>
          <p:nvPr/>
        </p:nvSpPr>
        <p:spPr>
          <a:xfrm>
            <a:off x="74613" y="87083"/>
            <a:ext cx="1093787" cy="646331"/>
          </a:xfrm>
          <a:prstGeom prst="rect">
            <a:avLst/>
          </a:prstGeom>
          <a:noFill/>
        </p:spPr>
        <p:txBody>
          <a:bodyPr wrap="square">
            <a:spAutoFit/>
          </a:bodyPr>
          <a:lstStyle/>
          <a:p>
            <a:r>
              <a:rPr lang="en-GB" sz="1200" b="0" i="0">
                <a:solidFill>
                  <a:srgbClr val="E1523D"/>
                </a:solidFill>
                <a:effectLst/>
                <a:latin typeface="+mj-lt"/>
              </a:rPr>
              <a:t>EXTRA STRENGTH BEIGE</a:t>
            </a:r>
          </a:p>
        </p:txBody>
      </p:sp>
      <p:sp>
        <p:nvSpPr>
          <p:cNvPr id="19" name="TextBox 18">
            <a:extLst>
              <a:ext uri="{FF2B5EF4-FFF2-40B4-BE49-F238E27FC236}">
                <a16:creationId xmlns:a16="http://schemas.microsoft.com/office/drawing/2014/main" id="{6C3734B8-99B0-C5CC-04D3-BACBDC551E0E}"/>
              </a:ext>
            </a:extLst>
          </p:cNvPr>
          <p:cNvSpPr txBox="1"/>
          <p:nvPr/>
        </p:nvSpPr>
        <p:spPr>
          <a:xfrm>
            <a:off x="1094671" y="87083"/>
            <a:ext cx="2430601" cy="369332"/>
          </a:xfrm>
          <a:prstGeom prst="rect">
            <a:avLst/>
          </a:prstGeom>
          <a:noFill/>
        </p:spPr>
        <p:txBody>
          <a:bodyPr wrap="square" lIns="91440" tIns="45720" rIns="91440" bIns="45720" anchor="t">
            <a:spAutoFit/>
          </a:bodyPr>
          <a:lstStyle>
            <a:defPPr>
              <a:defRPr lang="en-US"/>
            </a:defPPr>
            <a:lvl1pPr>
              <a:defRPr sz="1600" b="0" i="0">
                <a:solidFill>
                  <a:srgbClr val="041E4B"/>
                </a:solidFill>
                <a:effectLst/>
                <a:latin typeface="Uni Sans Regular" panose="00000500000000000000" pitchFamily="50" charset="0"/>
              </a:defRPr>
            </a:lvl1pPr>
          </a:lstStyle>
          <a:p>
            <a:pPr algn="ctr"/>
            <a:r>
              <a:rPr lang="en-GB" sz="600">
                <a:solidFill>
                  <a:srgbClr val="E1523D"/>
                </a:solidFill>
                <a:latin typeface="+mn-lt"/>
              </a:rPr>
              <a:t>Available in Packs of x26 Strips or 8 Strips</a:t>
            </a:r>
          </a:p>
          <a:p>
            <a:pPr algn="ctr"/>
            <a:endParaRPr lang="en-GB" sz="600">
              <a:solidFill>
                <a:srgbClr val="E1523D"/>
              </a:solidFill>
              <a:latin typeface="+mn-lt"/>
            </a:endParaRPr>
          </a:p>
          <a:p>
            <a:pPr algn="ctr"/>
            <a:r>
              <a:rPr lang="en-GB" sz="600">
                <a:solidFill>
                  <a:srgbClr val="E1523D"/>
                </a:solidFill>
                <a:latin typeface="+mn-lt"/>
              </a:rPr>
              <a:t>Available in One Size to fit most noses</a:t>
            </a:r>
          </a:p>
        </p:txBody>
      </p:sp>
      <p:sp>
        <p:nvSpPr>
          <p:cNvPr id="21" name="Title 1">
            <a:extLst>
              <a:ext uri="{FF2B5EF4-FFF2-40B4-BE49-F238E27FC236}">
                <a16:creationId xmlns:a16="http://schemas.microsoft.com/office/drawing/2014/main" id="{C5927462-9BB2-6FF8-9996-215ECEC91BBC}"/>
              </a:ext>
            </a:extLst>
          </p:cNvPr>
          <p:cNvSpPr txBox="1">
            <a:spLocks/>
          </p:cNvSpPr>
          <p:nvPr/>
        </p:nvSpPr>
        <p:spPr>
          <a:xfrm>
            <a:off x="6730430" y="279080"/>
            <a:ext cx="2413565" cy="71369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lang="en-GB" sz="2400" b="0" kern="1200" spc="-150">
                <a:solidFill>
                  <a:srgbClr val="143961"/>
                </a:solidFill>
                <a:latin typeface="Poppins SemiBold" panose="00000700000000000000" pitchFamily="2" charset="0"/>
                <a:ea typeface="+mn-ea"/>
                <a:cs typeface="Poppins SemiBold" panose="00000700000000000000" pitchFamily="2" charset="0"/>
              </a:defRPr>
            </a:lvl1pPr>
          </a:lstStyle>
          <a:p>
            <a:pPr fontAlgn="base"/>
            <a:r>
              <a:rPr lang="en-GB" sz="1800" b="1" spc="0">
                <a:solidFill>
                  <a:schemeClr val="bg1"/>
                </a:solidFill>
                <a:latin typeface="+mj-lt"/>
              </a:rPr>
              <a:t>Nasal Strips</a:t>
            </a:r>
            <a:br>
              <a:rPr lang="en-GB" sz="1800" b="1" spc="0">
                <a:solidFill>
                  <a:schemeClr val="bg1"/>
                </a:solidFill>
                <a:latin typeface="+mj-lt"/>
              </a:rPr>
            </a:br>
            <a:r>
              <a:rPr lang="en-GB" sz="1200" b="0" i="0" spc="0">
                <a:solidFill>
                  <a:schemeClr val="bg1"/>
                </a:solidFill>
                <a:effectLst/>
                <a:latin typeface="+mj-lt"/>
              </a:rPr>
              <a:t>Extra Strength, beige fabric</a:t>
            </a:r>
            <a:br>
              <a:rPr lang="en-GB" sz="1200" b="0" i="0" spc="0">
                <a:solidFill>
                  <a:schemeClr val="bg1"/>
                </a:solidFill>
                <a:effectLst/>
                <a:latin typeface="+mn-lt"/>
              </a:rPr>
            </a:br>
            <a:r>
              <a:rPr lang="en-GB" sz="1200" b="0" i="0" spc="0">
                <a:solidFill>
                  <a:schemeClr val="bg1"/>
                </a:solidFill>
                <a:effectLst/>
                <a:latin typeface="+mn-lt"/>
              </a:rPr>
              <a:t>for normal to oily skins</a:t>
            </a:r>
            <a:endParaRPr lang="en-GB" sz="1200" spc="0">
              <a:solidFill>
                <a:schemeClr val="bg1"/>
              </a:solidFill>
              <a:latin typeface="+mn-lt"/>
            </a:endParaRPr>
          </a:p>
        </p:txBody>
      </p:sp>
      <p:pic>
        <p:nvPicPr>
          <p:cNvPr id="22" name="Picture 21" descr="A black and white logo&#10;&#10;Description automatically generated">
            <a:extLst>
              <a:ext uri="{FF2B5EF4-FFF2-40B4-BE49-F238E27FC236}">
                <a16:creationId xmlns:a16="http://schemas.microsoft.com/office/drawing/2014/main" id="{02D5F572-BEF1-4B0D-13CD-B461811AF6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413106" y="382908"/>
            <a:ext cx="1069819" cy="543468"/>
          </a:xfrm>
          <a:prstGeom prst="rect">
            <a:avLst/>
          </a:prstGeom>
        </p:spPr>
      </p:pic>
      <p:cxnSp>
        <p:nvCxnSpPr>
          <p:cNvPr id="23" name="Straight Connector 22">
            <a:extLst>
              <a:ext uri="{FF2B5EF4-FFF2-40B4-BE49-F238E27FC236}">
                <a16:creationId xmlns:a16="http://schemas.microsoft.com/office/drawing/2014/main" id="{50C95CA8-0E4F-9173-E660-054D5DACDB91}"/>
              </a:ext>
            </a:extLst>
          </p:cNvPr>
          <p:cNvCxnSpPr>
            <a:cxnSpLocks/>
          </p:cNvCxnSpPr>
          <p:nvPr/>
        </p:nvCxnSpPr>
        <p:spPr>
          <a:xfrm>
            <a:off x="6666930" y="373495"/>
            <a:ext cx="0" cy="5622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C6FD638E-16E6-87BD-8310-0ABC7809FE81}"/>
              </a:ext>
            </a:extLst>
          </p:cNvPr>
          <p:cNvGrpSpPr/>
          <p:nvPr/>
        </p:nvGrpSpPr>
        <p:grpSpPr>
          <a:xfrm>
            <a:off x="1617822" y="4155995"/>
            <a:ext cx="3038458" cy="705847"/>
            <a:chOff x="1051611" y="1857820"/>
            <a:chExt cx="5208049" cy="1209852"/>
          </a:xfrm>
        </p:grpSpPr>
        <p:pic>
          <p:nvPicPr>
            <p:cNvPr id="20" name="Picture 19" descr="A blue snowflake with black background&#10;&#10;Description automatically generated">
              <a:extLst>
                <a:ext uri="{FF2B5EF4-FFF2-40B4-BE49-F238E27FC236}">
                  <a16:creationId xmlns:a16="http://schemas.microsoft.com/office/drawing/2014/main" id="{8CDFA8F1-AA5F-9FEE-34E7-02EE62A89DA9}"/>
                </a:ext>
              </a:extLst>
            </p:cNvPr>
            <p:cNvPicPr>
              <a:picLocks noChangeAspect="1"/>
            </p:cNvPicPr>
            <p:nvPr/>
          </p:nvPicPr>
          <p:blipFill>
            <a:blip r:embed="rId4"/>
            <a:stretch>
              <a:fillRect/>
            </a:stretch>
          </p:blipFill>
          <p:spPr>
            <a:xfrm>
              <a:off x="4344699" y="1857820"/>
              <a:ext cx="790235" cy="773610"/>
            </a:xfrm>
            <a:prstGeom prst="rect">
              <a:avLst/>
            </a:prstGeom>
          </p:spPr>
        </p:pic>
        <p:sp>
          <p:nvSpPr>
            <p:cNvPr id="24" name="Content Placeholder 2">
              <a:extLst>
                <a:ext uri="{FF2B5EF4-FFF2-40B4-BE49-F238E27FC236}">
                  <a16:creationId xmlns:a16="http://schemas.microsoft.com/office/drawing/2014/main" id="{CF70CA45-2C4F-DD1B-3434-B960D5E9E109}"/>
                </a:ext>
              </a:extLst>
            </p:cNvPr>
            <p:cNvSpPr txBox="1">
              <a:spLocks/>
            </p:cNvSpPr>
            <p:nvPr/>
          </p:nvSpPr>
          <p:spPr>
            <a:xfrm>
              <a:off x="1051611" y="2722475"/>
              <a:ext cx="1109607" cy="3451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Nighttime </a:t>
              </a:r>
              <a:br>
                <a:rPr lang="en-GB" sz="600">
                  <a:solidFill>
                    <a:srgbClr val="143961"/>
                  </a:solidFill>
                  <a:latin typeface="+mn-lt"/>
                </a:rPr>
              </a:br>
              <a:r>
                <a:rPr lang="en-GB" sz="600">
                  <a:solidFill>
                    <a:srgbClr val="143961"/>
                  </a:solidFill>
                  <a:latin typeface="+mn-lt"/>
                </a:rPr>
                <a:t>Nasal Congestion</a:t>
              </a:r>
            </a:p>
          </p:txBody>
        </p:sp>
        <p:sp>
          <p:nvSpPr>
            <p:cNvPr id="25" name="Content Placeholder 2">
              <a:extLst>
                <a:ext uri="{FF2B5EF4-FFF2-40B4-BE49-F238E27FC236}">
                  <a16:creationId xmlns:a16="http://schemas.microsoft.com/office/drawing/2014/main" id="{A7A2D3C3-CF8F-5CF4-918F-47541A017C3B}"/>
                </a:ext>
              </a:extLst>
            </p:cNvPr>
            <p:cNvSpPr txBox="1">
              <a:spLocks/>
            </p:cNvSpPr>
            <p:nvPr/>
          </p:nvSpPr>
          <p:spPr>
            <a:xfrm>
              <a:off x="2114769" y="2722475"/>
              <a:ext cx="1109607" cy="3451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Snoring due to Night-time Nasal Congestion</a:t>
              </a:r>
            </a:p>
          </p:txBody>
        </p:sp>
        <p:sp>
          <p:nvSpPr>
            <p:cNvPr id="26" name="Content Placeholder 2">
              <a:extLst>
                <a:ext uri="{FF2B5EF4-FFF2-40B4-BE49-F238E27FC236}">
                  <a16:creationId xmlns:a16="http://schemas.microsoft.com/office/drawing/2014/main" id="{69A8A2C5-A02C-8D3A-B09E-297C5100A695}"/>
                </a:ext>
              </a:extLst>
            </p:cNvPr>
            <p:cNvSpPr txBox="1">
              <a:spLocks/>
            </p:cNvSpPr>
            <p:nvPr/>
          </p:nvSpPr>
          <p:spPr>
            <a:xfrm>
              <a:off x="3321826" y="2722474"/>
              <a:ext cx="940074" cy="345198"/>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Nasal Congestion</a:t>
              </a:r>
              <a:br>
                <a:rPr lang="en-GB" sz="600">
                  <a:solidFill>
                    <a:srgbClr val="143961"/>
                  </a:solidFill>
                  <a:latin typeface="+mn-lt"/>
                </a:rPr>
              </a:br>
              <a:r>
                <a:rPr lang="en-GB" sz="600">
                  <a:solidFill>
                    <a:srgbClr val="143961"/>
                  </a:solidFill>
                  <a:latin typeface="+mn-lt"/>
                </a:rPr>
                <a:t>due to a cold</a:t>
              </a:r>
            </a:p>
          </p:txBody>
        </p:sp>
        <p:sp>
          <p:nvSpPr>
            <p:cNvPr id="27" name="Content Placeholder 2">
              <a:extLst>
                <a:ext uri="{FF2B5EF4-FFF2-40B4-BE49-F238E27FC236}">
                  <a16:creationId xmlns:a16="http://schemas.microsoft.com/office/drawing/2014/main" id="{FCEE28C3-AC42-EFD3-EF43-CF119055FE4B}"/>
                </a:ext>
              </a:extLst>
            </p:cNvPr>
            <p:cNvSpPr txBox="1">
              <a:spLocks/>
            </p:cNvSpPr>
            <p:nvPr/>
          </p:nvSpPr>
          <p:spPr>
            <a:xfrm>
              <a:off x="4165094" y="2722474"/>
              <a:ext cx="1109605" cy="345198"/>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Nasal Congestion</a:t>
              </a:r>
              <a:br>
                <a:rPr lang="en-GB" sz="600">
                  <a:solidFill>
                    <a:srgbClr val="143961"/>
                  </a:solidFill>
                  <a:latin typeface="+mn-lt"/>
                </a:rPr>
              </a:br>
              <a:r>
                <a:rPr lang="en-GB" sz="600">
                  <a:solidFill>
                    <a:srgbClr val="143961"/>
                  </a:solidFill>
                  <a:latin typeface="+mn-lt"/>
                </a:rPr>
                <a:t>due to allergies</a:t>
              </a:r>
            </a:p>
          </p:txBody>
        </p:sp>
        <p:sp>
          <p:nvSpPr>
            <p:cNvPr id="28" name="Content Placeholder 2">
              <a:extLst>
                <a:ext uri="{FF2B5EF4-FFF2-40B4-BE49-F238E27FC236}">
                  <a16:creationId xmlns:a16="http://schemas.microsoft.com/office/drawing/2014/main" id="{BF967504-298F-4080-F54E-5B7B35DCFA99}"/>
                </a:ext>
              </a:extLst>
            </p:cNvPr>
            <p:cNvSpPr txBox="1">
              <a:spLocks/>
            </p:cNvSpPr>
            <p:nvPr/>
          </p:nvSpPr>
          <p:spPr>
            <a:xfrm>
              <a:off x="5150053" y="2722475"/>
              <a:ext cx="1109607" cy="3451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Exercise</a:t>
              </a:r>
              <a:br>
                <a:rPr lang="en-GB" sz="600">
                  <a:solidFill>
                    <a:srgbClr val="143961"/>
                  </a:solidFill>
                  <a:latin typeface="+mn-lt"/>
                </a:rPr>
              </a:br>
              <a:r>
                <a:rPr lang="en-GB" sz="600">
                  <a:solidFill>
                    <a:srgbClr val="143961"/>
                  </a:solidFill>
                  <a:latin typeface="+mn-lt"/>
                </a:rPr>
                <a:t>&amp; Sport</a:t>
              </a:r>
            </a:p>
          </p:txBody>
        </p:sp>
        <p:pic>
          <p:nvPicPr>
            <p:cNvPr id="29" name="Picture 28" descr="A box of tissues with a black background&#10;&#10;Description automatically generated">
              <a:extLst>
                <a:ext uri="{FF2B5EF4-FFF2-40B4-BE49-F238E27FC236}">
                  <a16:creationId xmlns:a16="http://schemas.microsoft.com/office/drawing/2014/main" id="{ABAEBC3A-706D-75CE-DB04-0D1CB10D3929}"/>
                </a:ext>
              </a:extLst>
            </p:cNvPr>
            <p:cNvPicPr>
              <a:picLocks noChangeAspect="1"/>
            </p:cNvPicPr>
            <p:nvPr/>
          </p:nvPicPr>
          <p:blipFill>
            <a:blip r:embed="rId5"/>
            <a:stretch>
              <a:fillRect/>
            </a:stretch>
          </p:blipFill>
          <p:spPr>
            <a:xfrm>
              <a:off x="3433130" y="1914309"/>
              <a:ext cx="622883" cy="717120"/>
            </a:xfrm>
            <a:prstGeom prst="rect">
              <a:avLst/>
            </a:prstGeom>
          </p:spPr>
        </p:pic>
        <p:pic>
          <p:nvPicPr>
            <p:cNvPr id="30" name="Picture 29" descr="A blue moon and stars&#10;&#10;Description automatically generated">
              <a:extLst>
                <a:ext uri="{FF2B5EF4-FFF2-40B4-BE49-F238E27FC236}">
                  <a16:creationId xmlns:a16="http://schemas.microsoft.com/office/drawing/2014/main" id="{1ADEE255-F818-9602-B4DC-DF5FE0AB9A7A}"/>
                </a:ext>
              </a:extLst>
            </p:cNvPr>
            <p:cNvPicPr>
              <a:picLocks noChangeAspect="1"/>
            </p:cNvPicPr>
            <p:nvPr/>
          </p:nvPicPr>
          <p:blipFill>
            <a:blip r:embed="rId6"/>
            <a:stretch>
              <a:fillRect/>
            </a:stretch>
          </p:blipFill>
          <p:spPr>
            <a:xfrm>
              <a:off x="1162244" y="1902718"/>
              <a:ext cx="865033" cy="699166"/>
            </a:xfrm>
            <a:prstGeom prst="rect">
              <a:avLst/>
            </a:prstGeom>
          </p:spPr>
        </p:pic>
        <p:pic>
          <p:nvPicPr>
            <p:cNvPr id="31" name="Picture 30" descr="A blue figure running on a black background&#10;&#10;Description automatically generated">
              <a:extLst>
                <a:ext uri="{FF2B5EF4-FFF2-40B4-BE49-F238E27FC236}">
                  <a16:creationId xmlns:a16="http://schemas.microsoft.com/office/drawing/2014/main" id="{DE736B31-D699-24C3-FF00-A7682D30B91D}"/>
                </a:ext>
              </a:extLst>
            </p:cNvPr>
            <p:cNvPicPr>
              <a:picLocks noChangeAspect="1"/>
            </p:cNvPicPr>
            <p:nvPr/>
          </p:nvPicPr>
          <p:blipFill>
            <a:blip r:embed="rId7"/>
            <a:stretch>
              <a:fillRect/>
            </a:stretch>
          </p:blipFill>
          <p:spPr>
            <a:xfrm>
              <a:off x="5345869" y="1966025"/>
              <a:ext cx="654901" cy="712780"/>
            </a:xfrm>
            <a:prstGeom prst="rect">
              <a:avLst/>
            </a:prstGeom>
          </p:spPr>
        </p:pic>
        <p:pic>
          <p:nvPicPr>
            <p:cNvPr id="32" name="Picture 31" descr="A blue and black logo&#10;&#10;Description automatically generated">
              <a:extLst>
                <a:ext uri="{FF2B5EF4-FFF2-40B4-BE49-F238E27FC236}">
                  <a16:creationId xmlns:a16="http://schemas.microsoft.com/office/drawing/2014/main" id="{C8B3486D-B456-E3A9-6441-5A75E2CADFBE}"/>
                </a:ext>
              </a:extLst>
            </p:cNvPr>
            <p:cNvPicPr>
              <a:picLocks noChangeAspect="1"/>
            </p:cNvPicPr>
            <p:nvPr/>
          </p:nvPicPr>
          <p:blipFill>
            <a:blip r:embed="rId8"/>
            <a:stretch>
              <a:fillRect/>
            </a:stretch>
          </p:blipFill>
          <p:spPr>
            <a:xfrm>
              <a:off x="2394328" y="1875278"/>
              <a:ext cx="717121" cy="711374"/>
            </a:xfrm>
            <a:prstGeom prst="rect">
              <a:avLst/>
            </a:prstGeom>
          </p:spPr>
        </p:pic>
      </p:grpSp>
      <p:pic>
        <p:nvPicPr>
          <p:cNvPr id="4" name="Picture 3" descr="A blue box with white text and red and white text&#10;&#10;AI-generated content may be incorrect.">
            <a:extLst>
              <a:ext uri="{FF2B5EF4-FFF2-40B4-BE49-F238E27FC236}">
                <a16:creationId xmlns:a16="http://schemas.microsoft.com/office/drawing/2014/main" id="{FEB7D7F9-7D6E-13D4-C64E-19CE40291123}"/>
              </a:ext>
            </a:extLst>
          </p:cNvPr>
          <p:cNvPicPr>
            <a:picLocks noChangeAspect="1"/>
          </p:cNvPicPr>
          <p:nvPr/>
        </p:nvPicPr>
        <p:blipFill>
          <a:blip r:embed="rId9"/>
          <a:stretch>
            <a:fillRect/>
          </a:stretch>
        </p:blipFill>
        <p:spPr>
          <a:xfrm>
            <a:off x="1177494" y="622280"/>
            <a:ext cx="2243560" cy="3391428"/>
          </a:xfrm>
          <a:prstGeom prst="rect">
            <a:avLst/>
          </a:prstGeom>
          <a:effectLst>
            <a:outerShdw blurRad="127000" dir="13500000" sy="23000" kx="1200000" algn="br" rotWithShape="0">
              <a:prstClr val="black">
                <a:alpha val="12000"/>
              </a:prstClr>
            </a:outerShdw>
          </a:effectLst>
        </p:spPr>
      </p:pic>
    </p:spTree>
    <p:extLst>
      <p:ext uri="{BB962C8B-B14F-4D97-AF65-F5344CB8AC3E}">
        <p14:creationId xmlns:p14="http://schemas.microsoft.com/office/powerpoint/2010/main" val="866847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0F94C-402F-F7AD-F2FB-66E8A37C7145}"/>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532CECD-B905-B042-A296-B64811E09CB8}"/>
              </a:ext>
            </a:extLst>
          </p:cNvPr>
          <p:cNvSpPr/>
          <p:nvPr/>
        </p:nvSpPr>
        <p:spPr>
          <a:xfrm>
            <a:off x="3740150" y="0"/>
            <a:ext cx="5403850" cy="5143500"/>
          </a:xfrm>
          <a:prstGeom prst="rect">
            <a:avLst/>
          </a:prstGeom>
          <a:solidFill>
            <a:srgbClr val="009CA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rgbClr val="71BCE9"/>
              </a:solidFill>
            </a:endParaRPr>
          </a:p>
        </p:txBody>
      </p:sp>
      <p:pic>
        <p:nvPicPr>
          <p:cNvPr id="8" name="object 4">
            <a:extLst>
              <a:ext uri="{FF2B5EF4-FFF2-40B4-BE49-F238E27FC236}">
                <a16:creationId xmlns:a16="http://schemas.microsoft.com/office/drawing/2014/main" id="{C2431446-81F8-8C7E-B87F-AB0D78DDC397}"/>
              </a:ext>
            </a:extLst>
          </p:cNvPr>
          <p:cNvPicPr/>
          <p:nvPr/>
        </p:nvPicPr>
        <p:blipFill>
          <a:blip r:embed="rId2" cstate="print"/>
          <a:srcRect l="48464" r="28246"/>
          <a:stretch/>
        </p:blipFill>
        <p:spPr>
          <a:xfrm>
            <a:off x="3676650" y="0"/>
            <a:ext cx="1790700" cy="5143500"/>
          </a:xfrm>
          <a:prstGeom prst="rect">
            <a:avLst/>
          </a:prstGeom>
        </p:spPr>
      </p:pic>
      <p:sp>
        <p:nvSpPr>
          <p:cNvPr id="12" name="Content Placeholder 3">
            <a:extLst>
              <a:ext uri="{FF2B5EF4-FFF2-40B4-BE49-F238E27FC236}">
                <a16:creationId xmlns:a16="http://schemas.microsoft.com/office/drawing/2014/main" id="{58DB7217-7F3F-DC4C-FADC-72130361B834}"/>
              </a:ext>
            </a:extLst>
          </p:cNvPr>
          <p:cNvSpPr txBox="1">
            <a:spLocks/>
          </p:cNvSpPr>
          <p:nvPr/>
        </p:nvSpPr>
        <p:spPr>
          <a:xfrm>
            <a:off x="5294472" y="1139371"/>
            <a:ext cx="3524250" cy="367800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900">
                <a:solidFill>
                  <a:schemeClr val="bg1"/>
                </a:solidFill>
              </a:rPr>
              <a:t>Breathe Right® Extra Strength Clear Nasal Strips are flexible spring-like bands that gently lift &amp; open your nose for improved airflow, helping you to breathe more easily. Breathe Right® Extra Strength Clear Nasal Strips instantly relieve nasal congestion that can arise from colds, allergies and a deviated septum.</a:t>
            </a:r>
          </a:p>
          <a:p>
            <a:pPr>
              <a:lnSpc>
                <a:spcPct val="100000"/>
              </a:lnSpc>
            </a:pPr>
            <a:r>
              <a:rPr lang="en-GB" sz="900">
                <a:solidFill>
                  <a:schemeClr val="bg1"/>
                </a:solidFill>
              </a:rPr>
              <a:t>For those with dry or sensitive skins, or who have a greater concern over the appearance of the strip, our Clear Strips feature a hypoallergenic, flexible, and non-porous material that makes them easier to remove. Our Extra Strength Clear Nasal Strips have 50% more fabric and adhesion so are 50% stronger than standard beige strips and come in ONE SIZE to fit most noses.</a:t>
            </a:r>
          </a:p>
          <a:p>
            <a:pPr>
              <a:lnSpc>
                <a:spcPct val="100000"/>
              </a:lnSpc>
            </a:pPr>
            <a:r>
              <a:rPr lang="en-GB" sz="900">
                <a:solidFill>
                  <a:schemeClr val="bg1"/>
                </a:solidFill>
              </a:rPr>
              <a:t>Breathe Right® Extra Strength Clear Nasal Strips open your nose so you can take in air more easily when suffering from nasal congestion, helping you to breathe more comfortably, so can be used to reduce snoring, when you are exercising, for general wellbeing or simply relaxing.</a:t>
            </a:r>
          </a:p>
          <a:p>
            <a:pPr>
              <a:lnSpc>
                <a:spcPct val="100000"/>
              </a:lnSpc>
            </a:pPr>
            <a:r>
              <a:rPr lang="en-GB" sz="900">
                <a:solidFill>
                  <a:schemeClr val="bg1"/>
                </a:solidFill>
              </a:rPr>
              <a:t>Breathe Right® Extra Strength Clear Nasal Strips are drug free and can be used alongside medicinal treatments, they are safe for use during pregnancy and for children over 6 years.</a:t>
            </a:r>
          </a:p>
        </p:txBody>
      </p:sp>
      <p:sp>
        <p:nvSpPr>
          <p:cNvPr id="18" name="TextBox 17">
            <a:extLst>
              <a:ext uri="{FF2B5EF4-FFF2-40B4-BE49-F238E27FC236}">
                <a16:creationId xmlns:a16="http://schemas.microsoft.com/office/drawing/2014/main" id="{FEE10AD9-55A8-0BEC-07F6-326679A477F5}"/>
              </a:ext>
            </a:extLst>
          </p:cNvPr>
          <p:cNvSpPr txBox="1"/>
          <p:nvPr/>
        </p:nvSpPr>
        <p:spPr>
          <a:xfrm>
            <a:off x="74613" y="87083"/>
            <a:ext cx="1093787" cy="646331"/>
          </a:xfrm>
          <a:prstGeom prst="rect">
            <a:avLst/>
          </a:prstGeom>
          <a:noFill/>
        </p:spPr>
        <p:txBody>
          <a:bodyPr wrap="square">
            <a:spAutoFit/>
          </a:bodyPr>
          <a:lstStyle/>
          <a:p>
            <a:r>
              <a:rPr lang="en-GB" sz="1200" b="0" i="0" dirty="0">
                <a:solidFill>
                  <a:srgbClr val="009CAF"/>
                </a:solidFill>
                <a:effectLst/>
                <a:latin typeface="+mj-lt"/>
              </a:rPr>
              <a:t>EXTRA STRENGTH CLEAR</a:t>
            </a:r>
          </a:p>
        </p:txBody>
      </p:sp>
      <p:sp>
        <p:nvSpPr>
          <p:cNvPr id="19" name="TextBox 18">
            <a:extLst>
              <a:ext uri="{FF2B5EF4-FFF2-40B4-BE49-F238E27FC236}">
                <a16:creationId xmlns:a16="http://schemas.microsoft.com/office/drawing/2014/main" id="{840CB763-FCA1-AA1B-022D-8CDCF43D1DF3}"/>
              </a:ext>
            </a:extLst>
          </p:cNvPr>
          <p:cNvSpPr txBox="1"/>
          <p:nvPr/>
        </p:nvSpPr>
        <p:spPr>
          <a:xfrm>
            <a:off x="1094671" y="87083"/>
            <a:ext cx="2430601" cy="369332"/>
          </a:xfrm>
          <a:prstGeom prst="rect">
            <a:avLst/>
          </a:prstGeom>
          <a:noFill/>
        </p:spPr>
        <p:txBody>
          <a:bodyPr wrap="square" lIns="91440" tIns="45720" rIns="91440" bIns="45720" anchor="t">
            <a:spAutoFit/>
          </a:bodyPr>
          <a:lstStyle>
            <a:defPPr>
              <a:defRPr lang="en-US"/>
            </a:defPPr>
            <a:lvl1pPr>
              <a:defRPr sz="1600" b="0" i="0">
                <a:solidFill>
                  <a:srgbClr val="041E4B"/>
                </a:solidFill>
                <a:effectLst/>
                <a:latin typeface="Uni Sans Regular" panose="00000500000000000000" pitchFamily="50" charset="0"/>
              </a:defRPr>
            </a:lvl1pPr>
          </a:lstStyle>
          <a:p>
            <a:pPr algn="ctr"/>
            <a:r>
              <a:rPr lang="en-GB" sz="600">
                <a:solidFill>
                  <a:srgbClr val="009CAF"/>
                </a:solidFill>
                <a:latin typeface="+mn-lt"/>
              </a:rPr>
              <a:t>Available in Packs of x26 Strips or x8 Strips</a:t>
            </a:r>
          </a:p>
          <a:p>
            <a:pPr algn="ctr"/>
            <a:endParaRPr lang="en-GB" sz="600">
              <a:solidFill>
                <a:srgbClr val="009CAF"/>
              </a:solidFill>
              <a:latin typeface="+mn-lt"/>
            </a:endParaRPr>
          </a:p>
          <a:p>
            <a:pPr algn="ctr"/>
            <a:r>
              <a:rPr lang="en-GB" sz="600">
                <a:solidFill>
                  <a:srgbClr val="009CAF"/>
                </a:solidFill>
                <a:latin typeface="+mn-lt"/>
              </a:rPr>
              <a:t>Available in One Size to fit most noses</a:t>
            </a:r>
          </a:p>
        </p:txBody>
      </p:sp>
      <p:sp>
        <p:nvSpPr>
          <p:cNvPr id="23" name="Title 1">
            <a:extLst>
              <a:ext uri="{FF2B5EF4-FFF2-40B4-BE49-F238E27FC236}">
                <a16:creationId xmlns:a16="http://schemas.microsoft.com/office/drawing/2014/main" id="{655138BD-FA8A-3A67-0C85-10653797494A}"/>
              </a:ext>
            </a:extLst>
          </p:cNvPr>
          <p:cNvSpPr txBox="1">
            <a:spLocks/>
          </p:cNvSpPr>
          <p:nvPr/>
        </p:nvSpPr>
        <p:spPr>
          <a:xfrm>
            <a:off x="6730430" y="279080"/>
            <a:ext cx="2413565" cy="71369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lang="en-GB" sz="2400" b="0" kern="1200" spc="-150">
                <a:solidFill>
                  <a:srgbClr val="143961"/>
                </a:solidFill>
                <a:latin typeface="Poppins SemiBold" panose="00000700000000000000" pitchFamily="2" charset="0"/>
                <a:ea typeface="+mn-ea"/>
                <a:cs typeface="Poppins SemiBold" panose="00000700000000000000" pitchFamily="2" charset="0"/>
              </a:defRPr>
            </a:lvl1pPr>
          </a:lstStyle>
          <a:p>
            <a:pPr fontAlgn="base"/>
            <a:r>
              <a:rPr lang="en-GB" sz="1800" b="1" spc="0">
                <a:solidFill>
                  <a:schemeClr val="bg1"/>
                </a:solidFill>
                <a:latin typeface="+mj-lt"/>
              </a:rPr>
              <a:t>Nasal Strips</a:t>
            </a:r>
            <a:br>
              <a:rPr lang="en-GB" sz="1800" b="1" spc="0">
                <a:solidFill>
                  <a:schemeClr val="bg1"/>
                </a:solidFill>
                <a:latin typeface="+mj-lt"/>
              </a:rPr>
            </a:br>
            <a:r>
              <a:rPr lang="en-GB" sz="1200" b="0" i="0" spc="0">
                <a:solidFill>
                  <a:schemeClr val="bg1"/>
                </a:solidFill>
                <a:effectLst/>
                <a:latin typeface="+mj-lt"/>
              </a:rPr>
              <a:t>Extra Strength, clear fabric</a:t>
            </a:r>
            <a:br>
              <a:rPr lang="en-GB" sz="1200" b="0" i="0" spc="0">
                <a:solidFill>
                  <a:schemeClr val="bg1"/>
                </a:solidFill>
                <a:effectLst/>
                <a:latin typeface="+mn-lt"/>
              </a:rPr>
            </a:br>
            <a:r>
              <a:rPr lang="en-GB" sz="1200" b="0" i="0" spc="0">
                <a:solidFill>
                  <a:schemeClr val="bg1"/>
                </a:solidFill>
                <a:effectLst/>
                <a:latin typeface="+mn-lt"/>
              </a:rPr>
              <a:t>for dry sensitive skins</a:t>
            </a:r>
            <a:endParaRPr lang="en-GB" sz="1200" spc="0">
              <a:solidFill>
                <a:schemeClr val="bg1"/>
              </a:solidFill>
              <a:latin typeface="+mn-lt"/>
            </a:endParaRPr>
          </a:p>
        </p:txBody>
      </p:sp>
      <p:pic>
        <p:nvPicPr>
          <p:cNvPr id="24" name="Picture 23" descr="A black and white logo&#10;&#10;Description automatically generated">
            <a:extLst>
              <a:ext uri="{FF2B5EF4-FFF2-40B4-BE49-F238E27FC236}">
                <a16:creationId xmlns:a16="http://schemas.microsoft.com/office/drawing/2014/main" id="{32CF3C80-D19E-B73D-D646-569C16B194E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413106" y="382908"/>
            <a:ext cx="1069819" cy="543468"/>
          </a:xfrm>
          <a:prstGeom prst="rect">
            <a:avLst/>
          </a:prstGeom>
        </p:spPr>
      </p:pic>
      <p:cxnSp>
        <p:nvCxnSpPr>
          <p:cNvPr id="25" name="Straight Connector 24">
            <a:extLst>
              <a:ext uri="{FF2B5EF4-FFF2-40B4-BE49-F238E27FC236}">
                <a16:creationId xmlns:a16="http://schemas.microsoft.com/office/drawing/2014/main" id="{BD12DDB7-2C35-B6C2-72ED-5416D9152731}"/>
              </a:ext>
            </a:extLst>
          </p:cNvPr>
          <p:cNvCxnSpPr>
            <a:cxnSpLocks/>
          </p:cNvCxnSpPr>
          <p:nvPr/>
        </p:nvCxnSpPr>
        <p:spPr>
          <a:xfrm>
            <a:off x="6666930" y="373495"/>
            <a:ext cx="0" cy="5622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7F686AF3-5A69-0EDB-0639-E7BAAA70EB47}"/>
              </a:ext>
            </a:extLst>
          </p:cNvPr>
          <p:cNvGrpSpPr/>
          <p:nvPr/>
        </p:nvGrpSpPr>
        <p:grpSpPr>
          <a:xfrm>
            <a:off x="1617822" y="4155995"/>
            <a:ext cx="3038458" cy="705847"/>
            <a:chOff x="1051611" y="1857820"/>
            <a:chExt cx="5208049" cy="1209852"/>
          </a:xfrm>
        </p:grpSpPr>
        <p:pic>
          <p:nvPicPr>
            <p:cNvPr id="4" name="Picture 3" descr="A blue snowflake with black background&#10;&#10;Description automatically generated">
              <a:extLst>
                <a:ext uri="{FF2B5EF4-FFF2-40B4-BE49-F238E27FC236}">
                  <a16:creationId xmlns:a16="http://schemas.microsoft.com/office/drawing/2014/main" id="{36DC119E-6F18-AA97-3C27-DAA0D37A1FC0}"/>
                </a:ext>
              </a:extLst>
            </p:cNvPr>
            <p:cNvPicPr>
              <a:picLocks noChangeAspect="1"/>
            </p:cNvPicPr>
            <p:nvPr/>
          </p:nvPicPr>
          <p:blipFill>
            <a:blip r:embed="rId4"/>
            <a:stretch>
              <a:fillRect/>
            </a:stretch>
          </p:blipFill>
          <p:spPr>
            <a:xfrm>
              <a:off x="4344699" y="1857820"/>
              <a:ext cx="790235" cy="773610"/>
            </a:xfrm>
            <a:prstGeom prst="rect">
              <a:avLst/>
            </a:prstGeom>
          </p:spPr>
        </p:pic>
        <p:sp>
          <p:nvSpPr>
            <p:cNvPr id="11" name="Content Placeholder 2">
              <a:extLst>
                <a:ext uri="{FF2B5EF4-FFF2-40B4-BE49-F238E27FC236}">
                  <a16:creationId xmlns:a16="http://schemas.microsoft.com/office/drawing/2014/main" id="{99E7F228-A3DC-95B9-4F85-8133BE11D05C}"/>
                </a:ext>
              </a:extLst>
            </p:cNvPr>
            <p:cNvSpPr txBox="1">
              <a:spLocks/>
            </p:cNvSpPr>
            <p:nvPr/>
          </p:nvSpPr>
          <p:spPr>
            <a:xfrm>
              <a:off x="1051611" y="2722475"/>
              <a:ext cx="1109607" cy="3451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Nighttime </a:t>
              </a:r>
              <a:br>
                <a:rPr lang="en-GB" sz="600">
                  <a:solidFill>
                    <a:srgbClr val="143961"/>
                  </a:solidFill>
                  <a:latin typeface="+mn-lt"/>
                </a:rPr>
              </a:br>
              <a:r>
                <a:rPr lang="en-GB" sz="600">
                  <a:solidFill>
                    <a:srgbClr val="143961"/>
                  </a:solidFill>
                  <a:latin typeface="+mn-lt"/>
                </a:rPr>
                <a:t>Nasal Congestion</a:t>
              </a:r>
            </a:p>
          </p:txBody>
        </p:sp>
        <p:sp>
          <p:nvSpPr>
            <p:cNvPr id="20" name="Content Placeholder 2">
              <a:extLst>
                <a:ext uri="{FF2B5EF4-FFF2-40B4-BE49-F238E27FC236}">
                  <a16:creationId xmlns:a16="http://schemas.microsoft.com/office/drawing/2014/main" id="{C3B75AF3-6273-AD74-984B-8CF92D6A9DDF}"/>
                </a:ext>
              </a:extLst>
            </p:cNvPr>
            <p:cNvSpPr txBox="1">
              <a:spLocks/>
            </p:cNvSpPr>
            <p:nvPr/>
          </p:nvSpPr>
          <p:spPr>
            <a:xfrm>
              <a:off x="2114769" y="2722475"/>
              <a:ext cx="1109607" cy="3451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Snoring due to Night-time Nasal Congestion</a:t>
              </a:r>
            </a:p>
          </p:txBody>
        </p:sp>
        <p:sp>
          <p:nvSpPr>
            <p:cNvPr id="26" name="Content Placeholder 2">
              <a:extLst>
                <a:ext uri="{FF2B5EF4-FFF2-40B4-BE49-F238E27FC236}">
                  <a16:creationId xmlns:a16="http://schemas.microsoft.com/office/drawing/2014/main" id="{74ADB66B-92B5-11EB-5970-8AFC27E6C415}"/>
                </a:ext>
              </a:extLst>
            </p:cNvPr>
            <p:cNvSpPr txBox="1">
              <a:spLocks/>
            </p:cNvSpPr>
            <p:nvPr/>
          </p:nvSpPr>
          <p:spPr>
            <a:xfrm>
              <a:off x="3321826" y="2722474"/>
              <a:ext cx="940074" cy="345198"/>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Nasal Congestion</a:t>
              </a:r>
              <a:br>
                <a:rPr lang="en-GB" sz="600">
                  <a:solidFill>
                    <a:srgbClr val="143961"/>
                  </a:solidFill>
                  <a:latin typeface="+mn-lt"/>
                </a:rPr>
              </a:br>
              <a:r>
                <a:rPr lang="en-GB" sz="600">
                  <a:solidFill>
                    <a:srgbClr val="143961"/>
                  </a:solidFill>
                  <a:latin typeface="+mn-lt"/>
                </a:rPr>
                <a:t>due to a cold</a:t>
              </a:r>
            </a:p>
          </p:txBody>
        </p:sp>
        <p:sp>
          <p:nvSpPr>
            <p:cNvPr id="27" name="Content Placeholder 2">
              <a:extLst>
                <a:ext uri="{FF2B5EF4-FFF2-40B4-BE49-F238E27FC236}">
                  <a16:creationId xmlns:a16="http://schemas.microsoft.com/office/drawing/2014/main" id="{CDD46CCB-1E4E-4D9A-B039-577E10E8C999}"/>
                </a:ext>
              </a:extLst>
            </p:cNvPr>
            <p:cNvSpPr txBox="1">
              <a:spLocks/>
            </p:cNvSpPr>
            <p:nvPr/>
          </p:nvSpPr>
          <p:spPr>
            <a:xfrm>
              <a:off x="4165094" y="2722474"/>
              <a:ext cx="1109605" cy="345198"/>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Nasal Congestion</a:t>
              </a:r>
              <a:br>
                <a:rPr lang="en-GB" sz="600">
                  <a:solidFill>
                    <a:srgbClr val="143961"/>
                  </a:solidFill>
                  <a:latin typeface="+mn-lt"/>
                </a:rPr>
              </a:br>
              <a:r>
                <a:rPr lang="en-GB" sz="600">
                  <a:solidFill>
                    <a:srgbClr val="143961"/>
                  </a:solidFill>
                  <a:latin typeface="+mn-lt"/>
                </a:rPr>
                <a:t>due to allergies</a:t>
              </a:r>
            </a:p>
          </p:txBody>
        </p:sp>
        <p:sp>
          <p:nvSpPr>
            <p:cNvPr id="28" name="Content Placeholder 2">
              <a:extLst>
                <a:ext uri="{FF2B5EF4-FFF2-40B4-BE49-F238E27FC236}">
                  <a16:creationId xmlns:a16="http://schemas.microsoft.com/office/drawing/2014/main" id="{31AFC222-53A4-61F4-DEBA-F78F96614877}"/>
                </a:ext>
              </a:extLst>
            </p:cNvPr>
            <p:cNvSpPr txBox="1">
              <a:spLocks/>
            </p:cNvSpPr>
            <p:nvPr/>
          </p:nvSpPr>
          <p:spPr>
            <a:xfrm>
              <a:off x="5150053" y="2722475"/>
              <a:ext cx="1109607" cy="3451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Exercise</a:t>
              </a:r>
              <a:br>
                <a:rPr lang="en-GB" sz="600">
                  <a:solidFill>
                    <a:srgbClr val="143961"/>
                  </a:solidFill>
                  <a:latin typeface="+mn-lt"/>
                </a:rPr>
              </a:br>
              <a:r>
                <a:rPr lang="en-GB" sz="600">
                  <a:solidFill>
                    <a:srgbClr val="143961"/>
                  </a:solidFill>
                  <a:latin typeface="+mn-lt"/>
                </a:rPr>
                <a:t>&amp; Sport</a:t>
              </a:r>
            </a:p>
          </p:txBody>
        </p:sp>
        <p:pic>
          <p:nvPicPr>
            <p:cNvPr id="29" name="Picture 28" descr="A box of tissues with a black background&#10;&#10;Description automatically generated">
              <a:extLst>
                <a:ext uri="{FF2B5EF4-FFF2-40B4-BE49-F238E27FC236}">
                  <a16:creationId xmlns:a16="http://schemas.microsoft.com/office/drawing/2014/main" id="{64A665F8-12FD-8ADF-9BF2-70320050D10F}"/>
                </a:ext>
              </a:extLst>
            </p:cNvPr>
            <p:cNvPicPr>
              <a:picLocks noChangeAspect="1"/>
            </p:cNvPicPr>
            <p:nvPr/>
          </p:nvPicPr>
          <p:blipFill>
            <a:blip r:embed="rId5"/>
            <a:stretch>
              <a:fillRect/>
            </a:stretch>
          </p:blipFill>
          <p:spPr>
            <a:xfrm>
              <a:off x="3433130" y="1914309"/>
              <a:ext cx="622883" cy="717120"/>
            </a:xfrm>
            <a:prstGeom prst="rect">
              <a:avLst/>
            </a:prstGeom>
          </p:spPr>
        </p:pic>
        <p:pic>
          <p:nvPicPr>
            <p:cNvPr id="30" name="Picture 29" descr="A blue moon and stars&#10;&#10;Description automatically generated">
              <a:extLst>
                <a:ext uri="{FF2B5EF4-FFF2-40B4-BE49-F238E27FC236}">
                  <a16:creationId xmlns:a16="http://schemas.microsoft.com/office/drawing/2014/main" id="{2DA0F266-B60B-59D8-868C-8AD4352AAB48}"/>
                </a:ext>
              </a:extLst>
            </p:cNvPr>
            <p:cNvPicPr>
              <a:picLocks noChangeAspect="1"/>
            </p:cNvPicPr>
            <p:nvPr/>
          </p:nvPicPr>
          <p:blipFill>
            <a:blip r:embed="rId6"/>
            <a:stretch>
              <a:fillRect/>
            </a:stretch>
          </p:blipFill>
          <p:spPr>
            <a:xfrm>
              <a:off x="1162244" y="1902718"/>
              <a:ext cx="865033" cy="699166"/>
            </a:xfrm>
            <a:prstGeom prst="rect">
              <a:avLst/>
            </a:prstGeom>
          </p:spPr>
        </p:pic>
        <p:pic>
          <p:nvPicPr>
            <p:cNvPr id="31" name="Picture 30" descr="A blue figure running on a black background&#10;&#10;Description automatically generated">
              <a:extLst>
                <a:ext uri="{FF2B5EF4-FFF2-40B4-BE49-F238E27FC236}">
                  <a16:creationId xmlns:a16="http://schemas.microsoft.com/office/drawing/2014/main" id="{EA8C1438-F6E9-47DB-4B81-4B4A3258C6AA}"/>
                </a:ext>
              </a:extLst>
            </p:cNvPr>
            <p:cNvPicPr>
              <a:picLocks noChangeAspect="1"/>
            </p:cNvPicPr>
            <p:nvPr/>
          </p:nvPicPr>
          <p:blipFill>
            <a:blip r:embed="rId7"/>
            <a:stretch>
              <a:fillRect/>
            </a:stretch>
          </p:blipFill>
          <p:spPr>
            <a:xfrm>
              <a:off x="5345869" y="1966025"/>
              <a:ext cx="654901" cy="712780"/>
            </a:xfrm>
            <a:prstGeom prst="rect">
              <a:avLst/>
            </a:prstGeom>
          </p:spPr>
        </p:pic>
        <p:pic>
          <p:nvPicPr>
            <p:cNvPr id="32" name="Picture 31" descr="A blue and black logo&#10;&#10;Description automatically generated">
              <a:extLst>
                <a:ext uri="{FF2B5EF4-FFF2-40B4-BE49-F238E27FC236}">
                  <a16:creationId xmlns:a16="http://schemas.microsoft.com/office/drawing/2014/main" id="{CA432121-4FE5-D5F6-5CCA-5B5C37A9077A}"/>
                </a:ext>
              </a:extLst>
            </p:cNvPr>
            <p:cNvPicPr>
              <a:picLocks noChangeAspect="1"/>
            </p:cNvPicPr>
            <p:nvPr/>
          </p:nvPicPr>
          <p:blipFill>
            <a:blip r:embed="rId8"/>
            <a:stretch>
              <a:fillRect/>
            </a:stretch>
          </p:blipFill>
          <p:spPr>
            <a:xfrm>
              <a:off x="2394328" y="1875278"/>
              <a:ext cx="717121" cy="711374"/>
            </a:xfrm>
            <a:prstGeom prst="rect">
              <a:avLst/>
            </a:prstGeom>
          </p:spPr>
        </p:pic>
      </p:grpSp>
      <p:pic>
        <p:nvPicPr>
          <p:cNvPr id="7" name="Picture 6" descr="A blue label with white text and blue text&#10;&#10;AI-generated content may be incorrect.">
            <a:extLst>
              <a:ext uri="{FF2B5EF4-FFF2-40B4-BE49-F238E27FC236}">
                <a16:creationId xmlns:a16="http://schemas.microsoft.com/office/drawing/2014/main" id="{EF1F9167-D1F3-16B5-5E1C-383B24C3BBBC}"/>
              </a:ext>
            </a:extLst>
          </p:cNvPr>
          <p:cNvPicPr>
            <a:picLocks noChangeAspect="1"/>
          </p:cNvPicPr>
          <p:nvPr/>
        </p:nvPicPr>
        <p:blipFill>
          <a:blip r:embed="rId9"/>
          <a:stretch>
            <a:fillRect/>
          </a:stretch>
        </p:blipFill>
        <p:spPr>
          <a:xfrm>
            <a:off x="1205915" y="645997"/>
            <a:ext cx="2228362" cy="3368454"/>
          </a:xfrm>
          <a:prstGeom prst="rect">
            <a:avLst/>
          </a:prstGeom>
          <a:effectLst>
            <a:outerShdw blurRad="127000" dir="13500000" sy="23000" kx="1200000" algn="br" rotWithShape="0">
              <a:prstClr val="black">
                <a:alpha val="12000"/>
              </a:prstClr>
            </a:outerShdw>
          </a:effectLst>
        </p:spPr>
      </p:pic>
    </p:spTree>
    <p:extLst>
      <p:ext uri="{BB962C8B-B14F-4D97-AF65-F5344CB8AC3E}">
        <p14:creationId xmlns:p14="http://schemas.microsoft.com/office/powerpoint/2010/main" val="3556455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F1D13-0D5E-677E-F562-99B6B3772825}"/>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3C861940-CB12-9FA2-C335-C5ED3264007E}"/>
              </a:ext>
            </a:extLst>
          </p:cNvPr>
          <p:cNvSpPr/>
          <p:nvPr/>
        </p:nvSpPr>
        <p:spPr>
          <a:xfrm>
            <a:off x="3740150" y="0"/>
            <a:ext cx="5403850" cy="5143500"/>
          </a:xfrm>
          <a:prstGeom prst="rect">
            <a:avLst/>
          </a:prstGeom>
          <a:solidFill>
            <a:srgbClr val="2096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rgbClr val="71BCE9"/>
              </a:solidFill>
            </a:endParaRPr>
          </a:p>
        </p:txBody>
      </p:sp>
      <p:pic>
        <p:nvPicPr>
          <p:cNvPr id="8" name="object 4">
            <a:extLst>
              <a:ext uri="{FF2B5EF4-FFF2-40B4-BE49-F238E27FC236}">
                <a16:creationId xmlns:a16="http://schemas.microsoft.com/office/drawing/2014/main" id="{104C8AA8-6E8B-A951-82E6-CD6B1873B6B3}"/>
              </a:ext>
            </a:extLst>
          </p:cNvPr>
          <p:cNvPicPr/>
          <p:nvPr/>
        </p:nvPicPr>
        <p:blipFill>
          <a:blip r:embed="rId2" cstate="print"/>
          <a:srcRect l="48464" r="28246"/>
          <a:stretch/>
        </p:blipFill>
        <p:spPr>
          <a:xfrm>
            <a:off x="3676650" y="0"/>
            <a:ext cx="1790700" cy="5143500"/>
          </a:xfrm>
          <a:prstGeom prst="rect">
            <a:avLst/>
          </a:prstGeom>
        </p:spPr>
      </p:pic>
      <p:sp>
        <p:nvSpPr>
          <p:cNvPr id="12" name="Content Placeholder 3">
            <a:extLst>
              <a:ext uri="{FF2B5EF4-FFF2-40B4-BE49-F238E27FC236}">
                <a16:creationId xmlns:a16="http://schemas.microsoft.com/office/drawing/2014/main" id="{F5478567-525C-AEAB-11FE-8FC5EDC251E2}"/>
              </a:ext>
            </a:extLst>
          </p:cNvPr>
          <p:cNvSpPr txBox="1">
            <a:spLocks/>
          </p:cNvSpPr>
          <p:nvPr/>
        </p:nvSpPr>
        <p:spPr>
          <a:xfrm>
            <a:off x="5294472" y="1139371"/>
            <a:ext cx="3524250" cy="367800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900">
                <a:solidFill>
                  <a:schemeClr val="bg1"/>
                </a:solidFill>
              </a:rPr>
              <a:t>Breathe Right ® Menthol Nasal Strips are flexible spring-like bands that gently lift and open your nose for improved airflow, helping you to breathe more easily. Breathe Right ® Menthol Nasal Strips instantly relieve nasal congestion that can arise from colds, allergies and a deviated septum and help reduce snoring for a better night’s sleep.</a:t>
            </a:r>
          </a:p>
          <a:p>
            <a:pPr>
              <a:lnSpc>
                <a:spcPct val="100000"/>
              </a:lnSpc>
            </a:pPr>
            <a:r>
              <a:rPr lang="en-GB" sz="900">
                <a:solidFill>
                  <a:schemeClr val="bg1"/>
                </a:solidFill>
              </a:rPr>
              <a:t>Our breathable and form-fitting material comfortably adheres, so that they stay on, whether using them at night, when you are exercising, for general wellbeing or simply relaxing.</a:t>
            </a:r>
          </a:p>
          <a:p>
            <a:pPr>
              <a:lnSpc>
                <a:spcPct val="100000"/>
              </a:lnSpc>
            </a:pPr>
            <a:r>
              <a:rPr lang="en-GB" sz="900">
                <a:solidFill>
                  <a:schemeClr val="bg1"/>
                </a:solidFill>
              </a:rPr>
              <a:t>Breathe Right® Menthol Nasal Strips are coated with capsules that contain menthol, eucalyptus and camphor. Scratch the surface to release the soothing mentholated vapours - scratch again to reactivate.</a:t>
            </a:r>
          </a:p>
          <a:p>
            <a:pPr>
              <a:lnSpc>
                <a:spcPct val="100000"/>
              </a:lnSpc>
            </a:pPr>
            <a:r>
              <a:rPr lang="en-GB" sz="900">
                <a:solidFill>
                  <a:schemeClr val="bg1"/>
                </a:solidFill>
              </a:rPr>
              <a:t>Breathe Right® Menthol Nasal Strips are drug free and can be used alongside medicinal treatments, they are safe for use during pregnancy and for children over 6 years.</a:t>
            </a:r>
          </a:p>
        </p:txBody>
      </p:sp>
      <p:sp>
        <p:nvSpPr>
          <p:cNvPr id="18" name="TextBox 17">
            <a:extLst>
              <a:ext uri="{FF2B5EF4-FFF2-40B4-BE49-F238E27FC236}">
                <a16:creationId xmlns:a16="http://schemas.microsoft.com/office/drawing/2014/main" id="{9261311C-F0DE-9546-8FBE-2A838195873D}"/>
              </a:ext>
            </a:extLst>
          </p:cNvPr>
          <p:cNvSpPr txBox="1"/>
          <p:nvPr/>
        </p:nvSpPr>
        <p:spPr>
          <a:xfrm>
            <a:off x="74613" y="87083"/>
            <a:ext cx="1093787" cy="276999"/>
          </a:xfrm>
          <a:prstGeom prst="rect">
            <a:avLst/>
          </a:prstGeom>
          <a:noFill/>
        </p:spPr>
        <p:txBody>
          <a:bodyPr wrap="square">
            <a:spAutoFit/>
          </a:bodyPr>
          <a:lstStyle/>
          <a:p>
            <a:r>
              <a:rPr lang="en-GB" sz="1200" b="0" i="0">
                <a:solidFill>
                  <a:srgbClr val="20967A"/>
                </a:solidFill>
                <a:effectLst/>
                <a:latin typeface="+mj-lt"/>
              </a:rPr>
              <a:t>MENTHOL</a:t>
            </a:r>
          </a:p>
        </p:txBody>
      </p:sp>
      <p:sp>
        <p:nvSpPr>
          <p:cNvPr id="19" name="TextBox 18">
            <a:extLst>
              <a:ext uri="{FF2B5EF4-FFF2-40B4-BE49-F238E27FC236}">
                <a16:creationId xmlns:a16="http://schemas.microsoft.com/office/drawing/2014/main" id="{E6E11756-E4E3-4787-C0C3-A08A9A3F3272}"/>
              </a:ext>
            </a:extLst>
          </p:cNvPr>
          <p:cNvSpPr txBox="1"/>
          <p:nvPr/>
        </p:nvSpPr>
        <p:spPr>
          <a:xfrm>
            <a:off x="1094671" y="87083"/>
            <a:ext cx="2430601" cy="369332"/>
          </a:xfrm>
          <a:prstGeom prst="rect">
            <a:avLst/>
          </a:prstGeom>
          <a:noFill/>
        </p:spPr>
        <p:txBody>
          <a:bodyPr wrap="square">
            <a:spAutoFit/>
          </a:bodyPr>
          <a:lstStyle>
            <a:defPPr>
              <a:defRPr lang="en-US"/>
            </a:defPPr>
            <a:lvl1pPr>
              <a:defRPr sz="1600" b="0" i="0">
                <a:solidFill>
                  <a:srgbClr val="041E4B"/>
                </a:solidFill>
                <a:effectLst/>
                <a:latin typeface="Uni Sans Regular" panose="00000500000000000000" pitchFamily="50" charset="0"/>
              </a:defRPr>
            </a:lvl1pPr>
          </a:lstStyle>
          <a:p>
            <a:pPr algn="ctr"/>
            <a:r>
              <a:rPr lang="en-GB" sz="600">
                <a:solidFill>
                  <a:srgbClr val="20967A"/>
                </a:solidFill>
                <a:latin typeface="+mn-lt"/>
              </a:rPr>
              <a:t>Available in Packs of x10 strips</a:t>
            </a:r>
          </a:p>
          <a:p>
            <a:pPr algn="ctr"/>
            <a:endParaRPr lang="en-GB" sz="600">
              <a:solidFill>
                <a:srgbClr val="20967A"/>
              </a:solidFill>
              <a:latin typeface="+mn-lt"/>
            </a:endParaRPr>
          </a:p>
          <a:p>
            <a:pPr algn="ctr"/>
            <a:r>
              <a:rPr lang="en-GB" sz="600">
                <a:solidFill>
                  <a:srgbClr val="20967A"/>
                </a:solidFill>
                <a:latin typeface="+mn-lt"/>
              </a:rPr>
              <a:t>Available in Small/Medium and Large</a:t>
            </a:r>
          </a:p>
        </p:txBody>
      </p:sp>
      <p:sp>
        <p:nvSpPr>
          <p:cNvPr id="23" name="Title 1">
            <a:extLst>
              <a:ext uri="{FF2B5EF4-FFF2-40B4-BE49-F238E27FC236}">
                <a16:creationId xmlns:a16="http://schemas.microsoft.com/office/drawing/2014/main" id="{4B5894C3-F8DC-C8A4-35EC-3E76945B3E4D}"/>
              </a:ext>
            </a:extLst>
          </p:cNvPr>
          <p:cNvSpPr txBox="1">
            <a:spLocks/>
          </p:cNvSpPr>
          <p:nvPr/>
        </p:nvSpPr>
        <p:spPr>
          <a:xfrm>
            <a:off x="6730430" y="279080"/>
            <a:ext cx="2413565" cy="71369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lang="en-GB" sz="2400" b="0" kern="1200" spc="-150">
                <a:solidFill>
                  <a:srgbClr val="143961"/>
                </a:solidFill>
                <a:latin typeface="Poppins SemiBold" panose="00000700000000000000" pitchFamily="2" charset="0"/>
                <a:ea typeface="+mn-ea"/>
                <a:cs typeface="Poppins SemiBold" panose="00000700000000000000" pitchFamily="2" charset="0"/>
              </a:defRPr>
            </a:lvl1pPr>
          </a:lstStyle>
          <a:p>
            <a:pPr fontAlgn="base"/>
            <a:r>
              <a:rPr lang="en-GB" sz="1800" b="1" spc="0">
                <a:solidFill>
                  <a:schemeClr val="bg1"/>
                </a:solidFill>
                <a:latin typeface="+mj-lt"/>
              </a:rPr>
              <a:t>Nasal Strips</a:t>
            </a:r>
            <a:br>
              <a:rPr lang="en-GB" sz="1800" b="1" spc="0">
                <a:solidFill>
                  <a:schemeClr val="bg1"/>
                </a:solidFill>
                <a:latin typeface="+mj-lt"/>
              </a:rPr>
            </a:br>
            <a:r>
              <a:rPr lang="en-GB" sz="1200" b="0" i="0" spc="0">
                <a:solidFill>
                  <a:schemeClr val="bg1"/>
                </a:solidFill>
                <a:effectLst/>
                <a:latin typeface="+mj-lt"/>
              </a:rPr>
              <a:t>Menthol scented</a:t>
            </a:r>
            <a:br>
              <a:rPr lang="en-GB" sz="1200" b="0" i="0" spc="0">
                <a:solidFill>
                  <a:schemeClr val="bg1"/>
                </a:solidFill>
                <a:effectLst/>
                <a:latin typeface="+mn-lt"/>
              </a:rPr>
            </a:br>
            <a:r>
              <a:rPr lang="en-GB" sz="1200" b="0" i="0" spc="0">
                <a:solidFill>
                  <a:schemeClr val="bg1"/>
                </a:solidFill>
                <a:effectLst/>
                <a:latin typeface="+mn-lt"/>
              </a:rPr>
              <a:t>for normal to oily skins</a:t>
            </a:r>
            <a:endParaRPr lang="en-GB" sz="1200" spc="0">
              <a:solidFill>
                <a:schemeClr val="bg1"/>
              </a:solidFill>
              <a:latin typeface="+mn-lt"/>
            </a:endParaRPr>
          </a:p>
        </p:txBody>
      </p:sp>
      <p:pic>
        <p:nvPicPr>
          <p:cNvPr id="24" name="Picture 23" descr="A black and white logo&#10;&#10;Description automatically generated">
            <a:extLst>
              <a:ext uri="{FF2B5EF4-FFF2-40B4-BE49-F238E27FC236}">
                <a16:creationId xmlns:a16="http://schemas.microsoft.com/office/drawing/2014/main" id="{D34BBAC7-AEFA-58A5-E554-440CCCF49BB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413106" y="382908"/>
            <a:ext cx="1069819" cy="543468"/>
          </a:xfrm>
          <a:prstGeom prst="rect">
            <a:avLst/>
          </a:prstGeom>
        </p:spPr>
      </p:pic>
      <p:cxnSp>
        <p:nvCxnSpPr>
          <p:cNvPr id="25" name="Straight Connector 24">
            <a:extLst>
              <a:ext uri="{FF2B5EF4-FFF2-40B4-BE49-F238E27FC236}">
                <a16:creationId xmlns:a16="http://schemas.microsoft.com/office/drawing/2014/main" id="{7FFD247E-58E9-C576-1417-2D03DAC42B97}"/>
              </a:ext>
            </a:extLst>
          </p:cNvPr>
          <p:cNvCxnSpPr>
            <a:cxnSpLocks/>
          </p:cNvCxnSpPr>
          <p:nvPr/>
        </p:nvCxnSpPr>
        <p:spPr>
          <a:xfrm>
            <a:off x="6666930" y="373495"/>
            <a:ext cx="0" cy="5622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24585D98-468D-3481-9A0F-D19C2E4FB388}"/>
              </a:ext>
            </a:extLst>
          </p:cNvPr>
          <p:cNvGrpSpPr/>
          <p:nvPr/>
        </p:nvGrpSpPr>
        <p:grpSpPr>
          <a:xfrm>
            <a:off x="1617822" y="4155995"/>
            <a:ext cx="3038458" cy="705847"/>
            <a:chOff x="1051611" y="1857820"/>
            <a:chExt cx="5208049" cy="1209852"/>
          </a:xfrm>
        </p:grpSpPr>
        <p:pic>
          <p:nvPicPr>
            <p:cNvPr id="3" name="Picture 2" descr="A blue snowflake with black background&#10;&#10;Description automatically generated">
              <a:extLst>
                <a:ext uri="{FF2B5EF4-FFF2-40B4-BE49-F238E27FC236}">
                  <a16:creationId xmlns:a16="http://schemas.microsoft.com/office/drawing/2014/main" id="{F759C05C-B709-16AA-7B55-A8224B6950BD}"/>
                </a:ext>
              </a:extLst>
            </p:cNvPr>
            <p:cNvPicPr>
              <a:picLocks noChangeAspect="1"/>
            </p:cNvPicPr>
            <p:nvPr/>
          </p:nvPicPr>
          <p:blipFill>
            <a:blip r:embed="rId4"/>
            <a:stretch>
              <a:fillRect/>
            </a:stretch>
          </p:blipFill>
          <p:spPr>
            <a:xfrm>
              <a:off x="4344699" y="1857820"/>
              <a:ext cx="790235" cy="773610"/>
            </a:xfrm>
            <a:prstGeom prst="rect">
              <a:avLst/>
            </a:prstGeom>
          </p:spPr>
        </p:pic>
        <p:sp>
          <p:nvSpPr>
            <p:cNvPr id="11" name="Content Placeholder 2">
              <a:extLst>
                <a:ext uri="{FF2B5EF4-FFF2-40B4-BE49-F238E27FC236}">
                  <a16:creationId xmlns:a16="http://schemas.microsoft.com/office/drawing/2014/main" id="{164FD00F-B35D-7CA2-47A8-E70503F32D6C}"/>
                </a:ext>
              </a:extLst>
            </p:cNvPr>
            <p:cNvSpPr txBox="1">
              <a:spLocks/>
            </p:cNvSpPr>
            <p:nvPr/>
          </p:nvSpPr>
          <p:spPr>
            <a:xfrm>
              <a:off x="1051611" y="2722475"/>
              <a:ext cx="1109607" cy="3451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Nighttime </a:t>
              </a:r>
              <a:br>
                <a:rPr lang="en-GB" sz="600">
                  <a:solidFill>
                    <a:srgbClr val="143961"/>
                  </a:solidFill>
                  <a:latin typeface="+mn-lt"/>
                </a:rPr>
              </a:br>
              <a:r>
                <a:rPr lang="en-GB" sz="600">
                  <a:solidFill>
                    <a:srgbClr val="143961"/>
                  </a:solidFill>
                  <a:latin typeface="+mn-lt"/>
                </a:rPr>
                <a:t>Nasal Congestion</a:t>
              </a:r>
            </a:p>
          </p:txBody>
        </p:sp>
        <p:sp>
          <p:nvSpPr>
            <p:cNvPr id="20" name="Content Placeholder 2">
              <a:extLst>
                <a:ext uri="{FF2B5EF4-FFF2-40B4-BE49-F238E27FC236}">
                  <a16:creationId xmlns:a16="http://schemas.microsoft.com/office/drawing/2014/main" id="{B2D5EE32-79B3-4347-6D38-E44A1F4D0A5D}"/>
                </a:ext>
              </a:extLst>
            </p:cNvPr>
            <p:cNvSpPr txBox="1">
              <a:spLocks/>
            </p:cNvSpPr>
            <p:nvPr/>
          </p:nvSpPr>
          <p:spPr>
            <a:xfrm>
              <a:off x="2114769" y="2722475"/>
              <a:ext cx="1109607" cy="3451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Snoring due to Night-time Nasal Congestion</a:t>
              </a:r>
            </a:p>
          </p:txBody>
        </p:sp>
        <p:sp>
          <p:nvSpPr>
            <p:cNvPr id="26" name="Content Placeholder 2">
              <a:extLst>
                <a:ext uri="{FF2B5EF4-FFF2-40B4-BE49-F238E27FC236}">
                  <a16:creationId xmlns:a16="http://schemas.microsoft.com/office/drawing/2014/main" id="{9C16142D-A9DC-97F2-F4AB-50A303767733}"/>
                </a:ext>
              </a:extLst>
            </p:cNvPr>
            <p:cNvSpPr txBox="1">
              <a:spLocks/>
            </p:cNvSpPr>
            <p:nvPr/>
          </p:nvSpPr>
          <p:spPr>
            <a:xfrm>
              <a:off x="3321826" y="2722474"/>
              <a:ext cx="940074" cy="345198"/>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Nasal Congestion</a:t>
              </a:r>
              <a:br>
                <a:rPr lang="en-GB" sz="600">
                  <a:solidFill>
                    <a:srgbClr val="143961"/>
                  </a:solidFill>
                  <a:latin typeface="+mn-lt"/>
                </a:rPr>
              </a:br>
              <a:r>
                <a:rPr lang="en-GB" sz="600">
                  <a:solidFill>
                    <a:srgbClr val="143961"/>
                  </a:solidFill>
                  <a:latin typeface="+mn-lt"/>
                </a:rPr>
                <a:t>due to a cold</a:t>
              </a:r>
            </a:p>
          </p:txBody>
        </p:sp>
        <p:sp>
          <p:nvSpPr>
            <p:cNvPr id="27" name="Content Placeholder 2">
              <a:extLst>
                <a:ext uri="{FF2B5EF4-FFF2-40B4-BE49-F238E27FC236}">
                  <a16:creationId xmlns:a16="http://schemas.microsoft.com/office/drawing/2014/main" id="{B6B972A1-31BA-03CA-7AC0-4A96669E6981}"/>
                </a:ext>
              </a:extLst>
            </p:cNvPr>
            <p:cNvSpPr txBox="1">
              <a:spLocks/>
            </p:cNvSpPr>
            <p:nvPr/>
          </p:nvSpPr>
          <p:spPr>
            <a:xfrm>
              <a:off x="4165094" y="2722474"/>
              <a:ext cx="1109605" cy="345198"/>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Nasal Congestion</a:t>
              </a:r>
              <a:br>
                <a:rPr lang="en-GB" sz="600">
                  <a:solidFill>
                    <a:srgbClr val="143961"/>
                  </a:solidFill>
                  <a:latin typeface="+mn-lt"/>
                </a:rPr>
              </a:br>
              <a:r>
                <a:rPr lang="en-GB" sz="600">
                  <a:solidFill>
                    <a:srgbClr val="143961"/>
                  </a:solidFill>
                  <a:latin typeface="+mn-lt"/>
                </a:rPr>
                <a:t>due to allergies</a:t>
              </a:r>
            </a:p>
          </p:txBody>
        </p:sp>
        <p:sp>
          <p:nvSpPr>
            <p:cNvPr id="28" name="Content Placeholder 2">
              <a:extLst>
                <a:ext uri="{FF2B5EF4-FFF2-40B4-BE49-F238E27FC236}">
                  <a16:creationId xmlns:a16="http://schemas.microsoft.com/office/drawing/2014/main" id="{6462E86C-A0A2-9E70-30B8-1E8C52BDB076}"/>
                </a:ext>
              </a:extLst>
            </p:cNvPr>
            <p:cNvSpPr txBox="1">
              <a:spLocks/>
            </p:cNvSpPr>
            <p:nvPr/>
          </p:nvSpPr>
          <p:spPr>
            <a:xfrm>
              <a:off x="5150053" y="2722475"/>
              <a:ext cx="1109607" cy="345196"/>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600">
                  <a:solidFill>
                    <a:srgbClr val="143961"/>
                  </a:solidFill>
                  <a:latin typeface="+mn-lt"/>
                </a:rPr>
                <a:t>Exercise</a:t>
              </a:r>
              <a:br>
                <a:rPr lang="en-GB" sz="600">
                  <a:solidFill>
                    <a:srgbClr val="143961"/>
                  </a:solidFill>
                  <a:latin typeface="+mn-lt"/>
                </a:rPr>
              </a:br>
              <a:r>
                <a:rPr lang="en-GB" sz="600">
                  <a:solidFill>
                    <a:srgbClr val="143961"/>
                  </a:solidFill>
                  <a:latin typeface="+mn-lt"/>
                </a:rPr>
                <a:t>&amp; Sport</a:t>
              </a:r>
            </a:p>
          </p:txBody>
        </p:sp>
        <p:pic>
          <p:nvPicPr>
            <p:cNvPr id="29" name="Picture 28" descr="A box of tissues with a black background&#10;&#10;Description automatically generated">
              <a:extLst>
                <a:ext uri="{FF2B5EF4-FFF2-40B4-BE49-F238E27FC236}">
                  <a16:creationId xmlns:a16="http://schemas.microsoft.com/office/drawing/2014/main" id="{86A88D13-0EAD-3E96-B6F6-5D593FEB1BB9}"/>
                </a:ext>
              </a:extLst>
            </p:cNvPr>
            <p:cNvPicPr>
              <a:picLocks noChangeAspect="1"/>
            </p:cNvPicPr>
            <p:nvPr/>
          </p:nvPicPr>
          <p:blipFill>
            <a:blip r:embed="rId5"/>
            <a:stretch>
              <a:fillRect/>
            </a:stretch>
          </p:blipFill>
          <p:spPr>
            <a:xfrm>
              <a:off x="3433130" y="1914309"/>
              <a:ext cx="622883" cy="717120"/>
            </a:xfrm>
            <a:prstGeom prst="rect">
              <a:avLst/>
            </a:prstGeom>
          </p:spPr>
        </p:pic>
        <p:pic>
          <p:nvPicPr>
            <p:cNvPr id="30" name="Picture 29" descr="A blue moon and stars&#10;&#10;Description automatically generated">
              <a:extLst>
                <a:ext uri="{FF2B5EF4-FFF2-40B4-BE49-F238E27FC236}">
                  <a16:creationId xmlns:a16="http://schemas.microsoft.com/office/drawing/2014/main" id="{66916680-357E-0788-BDD6-249419BD46EC}"/>
                </a:ext>
              </a:extLst>
            </p:cNvPr>
            <p:cNvPicPr>
              <a:picLocks noChangeAspect="1"/>
            </p:cNvPicPr>
            <p:nvPr/>
          </p:nvPicPr>
          <p:blipFill>
            <a:blip r:embed="rId6"/>
            <a:stretch>
              <a:fillRect/>
            </a:stretch>
          </p:blipFill>
          <p:spPr>
            <a:xfrm>
              <a:off x="1162244" y="1902718"/>
              <a:ext cx="865033" cy="699166"/>
            </a:xfrm>
            <a:prstGeom prst="rect">
              <a:avLst/>
            </a:prstGeom>
          </p:spPr>
        </p:pic>
        <p:pic>
          <p:nvPicPr>
            <p:cNvPr id="31" name="Picture 30" descr="A blue figure running on a black background&#10;&#10;Description automatically generated">
              <a:extLst>
                <a:ext uri="{FF2B5EF4-FFF2-40B4-BE49-F238E27FC236}">
                  <a16:creationId xmlns:a16="http://schemas.microsoft.com/office/drawing/2014/main" id="{77A0EF05-E0AB-11E6-AB4C-C633E6E83BC5}"/>
                </a:ext>
              </a:extLst>
            </p:cNvPr>
            <p:cNvPicPr>
              <a:picLocks noChangeAspect="1"/>
            </p:cNvPicPr>
            <p:nvPr/>
          </p:nvPicPr>
          <p:blipFill>
            <a:blip r:embed="rId7"/>
            <a:stretch>
              <a:fillRect/>
            </a:stretch>
          </p:blipFill>
          <p:spPr>
            <a:xfrm>
              <a:off x="5345869" y="1966025"/>
              <a:ext cx="654901" cy="712780"/>
            </a:xfrm>
            <a:prstGeom prst="rect">
              <a:avLst/>
            </a:prstGeom>
          </p:spPr>
        </p:pic>
        <p:pic>
          <p:nvPicPr>
            <p:cNvPr id="32" name="Picture 31" descr="A blue and black logo&#10;&#10;Description automatically generated">
              <a:extLst>
                <a:ext uri="{FF2B5EF4-FFF2-40B4-BE49-F238E27FC236}">
                  <a16:creationId xmlns:a16="http://schemas.microsoft.com/office/drawing/2014/main" id="{C8254269-07A9-3078-5A5F-6F7C7E65D33A}"/>
                </a:ext>
              </a:extLst>
            </p:cNvPr>
            <p:cNvPicPr>
              <a:picLocks noChangeAspect="1"/>
            </p:cNvPicPr>
            <p:nvPr/>
          </p:nvPicPr>
          <p:blipFill>
            <a:blip r:embed="rId8"/>
            <a:stretch>
              <a:fillRect/>
            </a:stretch>
          </p:blipFill>
          <p:spPr>
            <a:xfrm>
              <a:off x="2394328" y="1875278"/>
              <a:ext cx="717121" cy="711374"/>
            </a:xfrm>
            <a:prstGeom prst="rect">
              <a:avLst/>
            </a:prstGeom>
          </p:spPr>
        </p:pic>
      </p:grpSp>
      <p:pic>
        <p:nvPicPr>
          <p:cNvPr id="14" name="Picture 13" descr="A blue and white package with text and images&#10;&#10;AI-generated content may be incorrect.">
            <a:extLst>
              <a:ext uri="{FF2B5EF4-FFF2-40B4-BE49-F238E27FC236}">
                <a16:creationId xmlns:a16="http://schemas.microsoft.com/office/drawing/2014/main" id="{A0CBF001-D069-A3D4-7E11-AB49180122FE}"/>
              </a:ext>
            </a:extLst>
          </p:cNvPr>
          <p:cNvPicPr>
            <a:picLocks noChangeAspect="1"/>
          </p:cNvPicPr>
          <p:nvPr/>
        </p:nvPicPr>
        <p:blipFill>
          <a:blip r:embed="rId9"/>
          <a:stretch>
            <a:fillRect/>
          </a:stretch>
        </p:blipFill>
        <p:spPr>
          <a:xfrm>
            <a:off x="1211792" y="654137"/>
            <a:ext cx="2222485" cy="3359570"/>
          </a:xfrm>
          <a:prstGeom prst="rect">
            <a:avLst/>
          </a:prstGeom>
          <a:effectLst>
            <a:outerShdw blurRad="127000" dir="13500000" sy="23000" kx="1200000" algn="br" rotWithShape="0">
              <a:prstClr val="black">
                <a:alpha val="12000"/>
              </a:prstClr>
            </a:outerShdw>
          </a:effectLst>
        </p:spPr>
      </p:pic>
    </p:spTree>
    <p:extLst>
      <p:ext uri="{BB962C8B-B14F-4D97-AF65-F5344CB8AC3E}">
        <p14:creationId xmlns:p14="http://schemas.microsoft.com/office/powerpoint/2010/main" val="304278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EB83099-9F0F-213F-871E-20C80F090D4C}"/>
              </a:ext>
            </a:extLst>
          </p:cNvPr>
          <p:cNvPicPr>
            <a:picLocks noChangeAspect="1"/>
          </p:cNvPicPr>
          <p:nvPr/>
        </p:nvPicPr>
        <p:blipFill>
          <a:blip r:embed="rId2"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3990755" y="0"/>
            <a:ext cx="5143500" cy="5143500"/>
          </a:xfrm>
          <a:prstGeom prst="rect">
            <a:avLst/>
          </a:prstGeom>
        </p:spPr>
      </p:pic>
      <p:sp>
        <p:nvSpPr>
          <p:cNvPr id="7" name="TextBox 6">
            <a:extLst>
              <a:ext uri="{FF2B5EF4-FFF2-40B4-BE49-F238E27FC236}">
                <a16:creationId xmlns:a16="http://schemas.microsoft.com/office/drawing/2014/main" id="{1B433B08-F2C5-145E-1FAD-20FD52D2CC6D}"/>
              </a:ext>
            </a:extLst>
          </p:cNvPr>
          <p:cNvSpPr txBox="1"/>
          <p:nvPr/>
        </p:nvSpPr>
        <p:spPr>
          <a:xfrm>
            <a:off x="319830" y="2140863"/>
            <a:ext cx="3524247" cy="861774"/>
          </a:xfrm>
          <a:prstGeom prst="rect">
            <a:avLst/>
          </a:prstGeom>
          <a:noFill/>
        </p:spPr>
        <p:txBody>
          <a:bodyPr wrap="square">
            <a:spAutoFit/>
          </a:bodyPr>
          <a:lstStyle/>
          <a:p>
            <a:r>
              <a:rPr lang="en-GB" b="1">
                <a:solidFill>
                  <a:schemeClr val="bg1"/>
                </a:solidFill>
                <a:latin typeface="+mj-lt"/>
              </a:rPr>
              <a:t>Breathe Right</a:t>
            </a:r>
            <a:r>
              <a:rPr lang="en-GB" b="1" i="0" u="none" strike="noStrike" baseline="0">
                <a:solidFill>
                  <a:schemeClr val="bg1"/>
                </a:solidFill>
                <a:latin typeface="+mj-lt"/>
                <a:cs typeface="Calibri" panose="020F0502020204030204" pitchFamily="34" charset="0"/>
              </a:rPr>
              <a:t>®</a:t>
            </a:r>
            <a:r>
              <a:rPr lang="en-GB" b="1">
                <a:solidFill>
                  <a:schemeClr val="bg1"/>
                </a:solidFill>
                <a:latin typeface="+mj-lt"/>
              </a:rPr>
              <a:t> Nasal Strips</a:t>
            </a:r>
          </a:p>
          <a:p>
            <a:r>
              <a:rPr lang="en-GB" sz="1600">
                <a:solidFill>
                  <a:srgbClr val="71BCE9"/>
                </a:solidFill>
                <a:latin typeface="Poppins Light" panose="00000400000000000000" pitchFamily="2" charset="0"/>
                <a:cs typeface="Poppins Light" panose="00000400000000000000" pitchFamily="2" charset="0"/>
              </a:rPr>
              <a:t>Opens your nose to help you breathe more easily</a:t>
            </a:r>
          </a:p>
        </p:txBody>
      </p:sp>
    </p:spTree>
    <p:extLst>
      <p:ext uri="{BB962C8B-B14F-4D97-AF65-F5344CB8AC3E}">
        <p14:creationId xmlns:p14="http://schemas.microsoft.com/office/powerpoint/2010/main" val="25477030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94A840D4-B720-951B-D88D-F84AFBCE02FE}"/>
              </a:ext>
            </a:extLst>
          </p:cNvPr>
          <p:cNvSpPr txBox="1">
            <a:spLocks/>
          </p:cNvSpPr>
          <p:nvPr/>
        </p:nvSpPr>
        <p:spPr>
          <a:xfrm>
            <a:off x="220589" y="1219499"/>
            <a:ext cx="2675452" cy="700480"/>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400" b="1" dirty="0">
                <a:solidFill>
                  <a:srgbClr val="266AA0"/>
                </a:solidFill>
                <a:latin typeface="+mj-lt"/>
                <a:cs typeface="Poppins Light" panose="00000400000000000000" pitchFamily="2" charset="0"/>
              </a:rPr>
              <a:t>Original Beige</a:t>
            </a:r>
            <a:br>
              <a:rPr lang="en-GB" sz="1400" b="1" dirty="0">
                <a:solidFill>
                  <a:srgbClr val="266AA0"/>
                </a:solidFill>
                <a:latin typeface="Poppins Light" panose="00000400000000000000" pitchFamily="2" charset="0"/>
                <a:cs typeface="Poppins Light" panose="00000400000000000000" pitchFamily="2" charset="0"/>
              </a:rPr>
            </a:br>
            <a:r>
              <a:rPr lang="en-GB" sz="1200" dirty="0">
                <a:solidFill>
                  <a:srgbClr val="266AA0"/>
                </a:solidFill>
                <a:latin typeface="Poppins Light" panose="00000400000000000000" pitchFamily="2" charset="0"/>
                <a:cs typeface="Poppins Light" panose="00000400000000000000" pitchFamily="2" charset="0"/>
              </a:rPr>
              <a:t>suitable</a:t>
            </a:r>
            <a:r>
              <a:rPr lang="en-GB" sz="1200" b="1" dirty="0">
                <a:solidFill>
                  <a:srgbClr val="266AA0"/>
                </a:solidFill>
                <a:latin typeface="Poppins Light" panose="00000400000000000000" pitchFamily="2" charset="0"/>
                <a:cs typeface="Poppins Light" panose="00000400000000000000" pitchFamily="2" charset="0"/>
              </a:rPr>
              <a:t> </a:t>
            </a:r>
            <a:r>
              <a:rPr lang="en-GB" sz="1200" dirty="0">
                <a:solidFill>
                  <a:srgbClr val="266AA0"/>
                </a:solidFill>
                <a:latin typeface="Poppins Light" panose="00000400000000000000" pitchFamily="2" charset="0"/>
                <a:cs typeface="Poppins Light" panose="00000400000000000000" pitchFamily="2" charset="0"/>
              </a:rPr>
              <a:t>for normal to oily skin</a:t>
            </a:r>
            <a:endParaRPr lang="en-GB" sz="1600" dirty="0">
              <a:solidFill>
                <a:srgbClr val="266AA0"/>
              </a:solidFill>
              <a:latin typeface="Poppins Light" panose="00000400000000000000" pitchFamily="2" charset="0"/>
              <a:cs typeface="Poppins Light" panose="00000400000000000000" pitchFamily="2" charset="0"/>
            </a:endParaRPr>
          </a:p>
        </p:txBody>
      </p:sp>
      <p:sp>
        <p:nvSpPr>
          <p:cNvPr id="8" name="Content Placeholder 3">
            <a:extLst>
              <a:ext uri="{FF2B5EF4-FFF2-40B4-BE49-F238E27FC236}">
                <a16:creationId xmlns:a16="http://schemas.microsoft.com/office/drawing/2014/main" id="{B370F4D9-CB0B-E5A5-779E-7571CA297FA3}"/>
              </a:ext>
            </a:extLst>
          </p:cNvPr>
          <p:cNvSpPr txBox="1">
            <a:spLocks/>
          </p:cNvSpPr>
          <p:nvPr/>
        </p:nvSpPr>
        <p:spPr>
          <a:xfrm>
            <a:off x="6254828" y="1230766"/>
            <a:ext cx="2686981" cy="700480"/>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400" b="1" dirty="0">
                <a:solidFill>
                  <a:srgbClr val="5DB1E1"/>
                </a:solidFill>
                <a:latin typeface="+mj-lt"/>
                <a:cs typeface="Poppins Light" panose="00000400000000000000" pitchFamily="2" charset="0"/>
              </a:rPr>
              <a:t>Clear Transparent</a:t>
            </a:r>
            <a:br>
              <a:rPr lang="en-GB" sz="1400" b="1" dirty="0">
                <a:solidFill>
                  <a:srgbClr val="5DB1E1"/>
                </a:solidFill>
                <a:latin typeface="Poppins Light" panose="00000400000000000000" pitchFamily="2" charset="0"/>
                <a:cs typeface="Poppins Light" panose="00000400000000000000" pitchFamily="2" charset="0"/>
              </a:rPr>
            </a:br>
            <a:r>
              <a:rPr lang="en-GB" sz="1200" dirty="0">
                <a:solidFill>
                  <a:srgbClr val="5DB1E1"/>
                </a:solidFill>
                <a:latin typeface="Poppins Light" panose="00000400000000000000" pitchFamily="2" charset="0"/>
                <a:cs typeface="Poppins Light" panose="00000400000000000000" pitchFamily="2" charset="0"/>
              </a:rPr>
              <a:t>suitable for sensitive or dry skin</a:t>
            </a:r>
            <a:endParaRPr lang="en-GB" sz="1600" dirty="0">
              <a:solidFill>
                <a:srgbClr val="5DB1E1"/>
              </a:solidFill>
              <a:latin typeface="Poppins Light" panose="00000400000000000000" pitchFamily="2" charset="0"/>
              <a:cs typeface="Poppins Light" panose="00000400000000000000" pitchFamily="2" charset="0"/>
            </a:endParaRPr>
          </a:p>
        </p:txBody>
      </p:sp>
      <p:pic>
        <p:nvPicPr>
          <p:cNvPr id="9" name="Picture 8">
            <a:extLst>
              <a:ext uri="{FF2B5EF4-FFF2-40B4-BE49-F238E27FC236}">
                <a16:creationId xmlns:a16="http://schemas.microsoft.com/office/drawing/2014/main" id="{84105D3F-3210-D685-6A71-DDED699E6AB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647831"/>
            <a:ext cx="2994774" cy="1567440"/>
          </a:xfrm>
          <a:prstGeom prst="rect">
            <a:avLst/>
          </a:prstGeom>
        </p:spPr>
      </p:pic>
      <p:pic>
        <p:nvPicPr>
          <p:cNvPr id="10" name="Picture 9">
            <a:extLst>
              <a:ext uri="{FF2B5EF4-FFF2-40B4-BE49-F238E27FC236}">
                <a16:creationId xmlns:a16="http://schemas.microsoft.com/office/drawing/2014/main" id="{16D6BA81-C4F4-59AA-8965-17662A9437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07036" y="2647831"/>
            <a:ext cx="3045524" cy="1594002"/>
          </a:xfrm>
          <a:prstGeom prst="rect">
            <a:avLst/>
          </a:prstGeom>
        </p:spPr>
      </p:pic>
      <p:sp>
        <p:nvSpPr>
          <p:cNvPr id="11" name="Title 2">
            <a:extLst>
              <a:ext uri="{FF2B5EF4-FFF2-40B4-BE49-F238E27FC236}">
                <a16:creationId xmlns:a16="http://schemas.microsoft.com/office/drawing/2014/main" id="{E8E4EC81-E3D4-DA92-5BEE-BD4C8759A921}"/>
              </a:ext>
            </a:extLst>
          </p:cNvPr>
          <p:cNvSpPr txBox="1">
            <a:spLocks/>
          </p:cNvSpPr>
          <p:nvPr/>
        </p:nvSpPr>
        <p:spPr>
          <a:xfrm>
            <a:off x="628650" y="324364"/>
            <a:ext cx="7886700" cy="3796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lang="en-GB" sz="4500" b="1" kern="1200">
                <a:solidFill>
                  <a:srgbClr val="041E4B"/>
                </a:solidFill>
                <a:latin typeface="Uni Sans SemiBold"/>
                <a:ea typeface="+mn-ea"/>
                <a:cs typeface="+mn-cs"/>
              </a:defRPr>
            </a:lvl1pPr>
          </a:lstStyle>
          <a:p>
            <a:r>
              <a:rPr lang="en-GB" sz="3200" spc="-150" dirty="0">
                <a:solidFill>
                  <a:srgbClr val="143961"/>
                </a:solidFill>
                <a:latin typeface="+mj-lt"/>
                <a:cs typeface="Poppins Light" panose="00000400000000000000" pitchFamily="2" charset="0"/>
              </a:rPr>
              <a:t>Breathe Right</a:t>
            </a:r>
            <a:r>
              <a:rPr lang="en-GB" sz="3200" b="0" i="0" u="none" strike="noStrike" spc="-150" baseline="0" dirty="0">
                <a:solidFill>
                  <a:srgbClr val="143961"/>
                </a:solidFill>
                <a:latin typeface="+mj-lt"/>
                <a:cs typeface="Poppins Light" panose="00000400000000000000" pitchFamily="2" charset="0"/>
              </a:rPr>
              <a:t>®</a:t>
            </a:r>
            <a:r>
              <a:rPr lang="en-GB" sz="3200" spc="-150" dirty="0">
                <a:solidFill>
                  <a:srgbClr val="143961"/>
                </a:solidFill>
                <a:latin typeface="+mj-lt"/>
                <a:cs typeface="Poppins Light" panose="00000400000000000000" pitchFamily="2" charset="0"/>
              </a:rPr>
              <a:t> Nasal Strips</a:t>
            </a:r>
          </a:p>
        </p:txBody>
      </p:sp>
      <p:sp>
        <p:nvSpPr>
          <p:cNvPr id="12" name="TextBox 11">
            <a:extLst>
              <a:ext uri="{FF2B5EF4-FFF2-40B4-BE49-F238E27FC236}">
                <a16:creationId xmlns:a16="http://schemas.microsoft.com/office/drawing/2014/main" id="{B005FBB1-A255-ECA1-27F7-1592BE4CA9C1}"/>
              </a:ext>
            </a:extLst>
          </p:cNvPr>
          <p:cNvSpPr txBox="1"/>
          <p:nvPr/>
        </p:nvSpPr>
        <p:spPr>
          <a:xfrm>
            <a:off x="1964661" y="630613"/>
            <a:ext cx="5203410" cy="507831"/>
          </a:xfrm>
          <a:prstGeom prst="rect">
            <a:avLst/>
          </a:prstGeom>
          <a:noFill/>
        </p:spPr>
        <p:txBody>
          <a:bodyPr wrap="square" rtlCol="0">
            <a:spAutoFit/>
          </a:bodyPr>
          <a:lstStyle/>
          <a:p>
            <a:pPr algn="ctr"/>
            <a:r>
              <a:rPr lang="en-GB" sz="900" b="0" i="0" u="none" strike="noStrike" baseline="0">
                <a:solidFill>
                  <a:srgbClr val="143961"/>
                </a:solidFill>
                <a:latin typeface="Poppins Light" panose="00000400000000000000" pitchFamily="2" charset="0"/>
                <a:cs typeface="Poppins Light" panose="00000400000000000000" pitchFamily="2" charset="0"/>
              </a:rPr>
              <a:t>Breathe Right</a:t>
            </a:r>
            <a:r>
              <a:rPr lang="en-GB" sz="900" b="0" i="0" u="none" strike="noStrike" baseline="30000">
                <a:solidFill>
                  <a:srgbClr val="143961"/>
                </a:solidFill>
                <a:latin typeface="Poppins Light" panose="00000400000000000000" pitchFamily="2" charset="0"/>
                <a:cs typeface="Poppins Light" panose="00000400000000000000" pitchFamily="2" charset="0"/>
              </a:rPr>
              <a:t>®</a:t>
            </a:r>
            <a:r>
              <a:rPr lang="en-GB" sz="900" b="0" i="0" u="none" strike="noStrike" baseline="0">
                <a:solidFill>
                  <a:srgbClr val="143961"/>
                </a:solidFill>
                <a:latin typeface="Poppins Light" panose="00000400000000000000" pitchFamily="2" charset="0"/>
                <a:cs typeface="Poppins Light" panose="00000400000000000000" pitchFamily="2" charset="0"/>
              </a:rPr>
              <a:t> Nasal Strips come in two different formats; </a:t>
            </a:r>
            <a:r>
              <a:rPr lang="en-GB" sz="900" b="1" i="0" u="none" strike="noStrike" baseline="0">
                <a:solidFill>
                  <a:srgbClr val="143961"/>
                </a:solidFill>
                <a:latin typeface="Poppins Light" panose="00000400000000000000" pitchFamily="2" charset="0"/>
                <a:cs typeface="Poppins Light" panose="00000400000000000000" pitchFamily="2" charset="0"/>
              </a:rPr>
              <a:t>Original Beige </a:t>
            </a:r>
            <a:r>
              <a:rPr lang="en-GB" sz="900" b="0" i="0" u="none" strike="noStrike" baseline="0">
                <a:solidFill>
                  <a:srgbClr val="143961"/>
                </a:solidFill>
                <a:latin typeface="Poppins Light" panose="00000400000000000000" pitchFamily="2" charset="0"/>
                <a:cs typeface="Poppins Light" panose="00000400000000000000" pitchFamily="2" charset="0"/>
              </a:rPr>
              <a:t>which is suitable for normal to oily skin and </a:t>
            </a:r>
            <a:r>
              <a:rPr lang="en-GB" sz="900" b="1" i="0" u="none" strike="noStrike" baseline="0">
                <a:solidFill>
                  <a:srgbClr val="143961"/>
                </a:solidFill>
                <a:latin typeface="Poppins Light" panose="00000400000000000000" pitchFamily="2" charset="0"/>
                <a:cs typeface="Poppins Light" panose="00000400000000000000" pitchFamily="2" charset="0"/>
              </a:rPr>
              <a:t>Clear Transparent</a:t>
            </a:r>
            <a:r>
              <a:rPr lang="en-GB" sz="900" b="0" i="0" u="none" strike="noStrike" baseline="0">
                <a:solidFill>
                  <a:srgbClr val="143961"/>
                </a:solidFill>
                <a:latin typeface="Poppins Light" panose="00000400000000000000" pitchFamily="2" charset="0"/>
                <a:cs typeface="Poppins Light" panose="00000400000000000000" pitchFamily="2" charset="0"/>
              </a:rPr>
              <a:t>, which are suitable for dry or sensitive skin.</a:t>
            </a:r>
          </a:p>
          <a:p>
            <a:pPr algn="ctr"/>
            <a:endParaRPr lang="en-GB" sz="900">
              <a:solidFill>
                <a:srgbClr val="143961"/>
              </a:solidFill>
              <a:latin typeface="Poppins Light" panose="00000400000000000000" pitchFamily="2" charset="0"/>
              <a:cs typeface="Poppins Light" panose="00000400000000000000" pitchFamily="2" charset="0"/>
            </a:endParaRPr>
          </a:p>
        </p:txBody>
      </p:sp>
      <p:sp>
        <p:nvSpPr>
          <p:cNvPr id="13" name="Content Placeholder 3">
            <a:extLst>
              <a:ext uri="{FF2B5EF4-FFF2-40B4-BE49-F238E27FC236}">
                <a16:creationId xmlns:a16="http://schemas.microsoft.com/office/drawing/2014/main" id="{34FFC389-3E43-0E49-A3A6-B39001DFDD3A}"/>
              </a:ext>
            </a:extLst>
          </p:cNvPr>
          <p:cNvSpPr txBox="1">
            <a:spLocks/>
          </p:cNvSpPr>
          <p:nvPr/>
        </p:nvSpPr>
        <p:spPr>
          <a:xfrm>
            <a:off x="287194" y="1732696"/>
            <a:ext cx="2331696" cy="700480"/>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900" dirty="0">
                <a:solidFill>
                  <a:srgbClr val="266AA0"/>
                </a:solidFill>
                <a:latin typeface="Poppins Light" panose="00000400000000000000" pitchFamily="2" charset="0"/>
                <a:cs typeface="Poppins Light" panose="00000400000000000000" pitchFamily="2" charset="0"/>
              </a:rPr>
              <a:t>With a breathable and form-fitting material that comfortably adheres, our Breathe Right</a:t>
            </a:r>
            <a:r>
              <a:rPr lang="en-GB" sz="900" b="0" i="0" u="none" strike="noStrike" baseline="0" dirty="0">
                <a:solidFill>
                  <a:srgbClr val="266AA0"/>
                </a:solidFill>
                <a:latin typeface="Poppins Light" panose="00000400000000000000" pitchFamily="2" charset="0"/>
                <a:cs typeface="Poppins Light" panose="00000400000000000000" pitchFamily="2" charset="0"/>
              </a:rPr>
              <a:t>®</a:t>
            </a:r>
            <a:r>
              <a:rPr lang="en-GB" sz="900" dirty="0">
                <a:solidFill>
                  <a:srgbClr val="266AA0"/>
                </a:solidFill>
                <a:latin typeface="Poppins Light" panose="00000400000000000000" pitchFamily="2" charset="0"/>
                <a:cs typeface="Poppins Light" panose="00000400000000000000" pitchFamily="2" charset="0"/>
              </a:rPr>
              <a:t> Original Nasal Strips can be used day or night for up to 12 hours.</a:t>
            </a:r>
          </a:p>
          <a:p>
            <a:pPr algn="ctr"/>
            <a:endParaRPr lang="en-GB" sz="900" dirty="0">
              <a:solidFill>
                <a:srgbClr val="266AA0"/>
              </a:solidFill>
              <a:latin typeface="Poppins Light" panose="00000400000000000000" pitchFamily="2" charset="0"/>
              <a:cs typeface="Poppins Light" panose="00000400000000000000" pitchFamily="2" charset="0"/>
            </a:endParaRPr>
          </a:p>
        </p:txBody>
      </p:sp>
      <p:sp>
        <p:nvSpPr>
          <p:cNvPr id="14" name="Content Placeholder 3">
            <a:extLst>
              <a:ext uri="{FF2B5EF4-FFF2-40B4-BE49-F238E27FC236}">
                <a16:creationId xmlns:a16="http://schemas.microsoft.com/office/drawing/2014/main" id="{681A393B-C865-A40B-6B68-3E0ABBAF0429}"/>
              </a:ext>
            </a:extLst>
          </p:cNvPr>
          <p:cNvSpPr txBox="1">
            <a:spLocks/>
          </p:cNvSpPr>
          <p:nvPr/>
        </p:nvSpPr>
        <p:spPr>
          <a:xfrm>
            <a:off x="6254828" y="1732696"/>
            <a:ext cx="2668583" cy="700480"/>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900">
                <a:solidFill>
                  <a:srgbClr val="5DB1E1"/>
                </a:solidFill>
                <a:latin typeface="Poppins Light" panose="00000400000000000000" pitchFamily="2" charset="0"/>
                <a:cs typeface="Poppins Light" panose="00000400000000000000" pitchFamily="2" charset="0"/>
              </a:rPr>
              <a:t>Our Breathe Right</a:t>
            </a:r>
            <a:r>
              <a:rPr lang="en-GB" sz="900" b="0" i="0" u="none" strike="noStrike" baseline="0">
                <a:solidFill>
                  <a:srgbClr val="5DB1E1"/>
                </a:solidFill>
                <a:latin typeface="Poppins Light" panose="00000400000000000000" pitchFamily="2" charset="0"/>
                <a:cs typeface="Poppins Light" panose="00000400000000000000" pitchFamily="2" charset="0"/>
              </a:rPr>
              <a:t>®</a:t>
            </a:r>
            <a:r>
              <a:rPr lang="en-GB" sz="900">
                <a:solidFill>
                  <a:srgbClr val="5DB1E1"/>
                </a:solidFill>
                <a:latin typeface="Poppins Light" panose="00000400000000000000" pitchFamily="2" charset="0"/>
                <a:cs typeface="Poppins Light" panose="00000400000000000000" pitchFamily="2" charset="0"/>
              </a:rPr>
              <a:t> Clear strips feature a hypoallergenic, flexible and non-porous material that makes them easier to remove, making them suitable for dry or sensitive skin and can be worn day or night up to 12 hours.</a:t>
            </a:r>
          </a:p>
        </p:txBody>
      </p:sp>
      <p:sp>
        <p:nvSpPr>
          <p:cNvPr id="15" name="TextBox 14">
            <a:extLst>
              <a:ext uri="{FF2B5EF4-FFF2-40B4-BE49-F238E27FC236}">
                <a16:creationId xmlns:a16="http://schemas.microsoft.com/office/drawing/2014/main" id="{F6441AF9-A54C-9DD6-A151-8D51D48B0317}"/>
              </a:ext>
            </a:extLst>
          </p:cNvPr>
          <p:cNvSpPr txBox="1"/>
          <p:nvPr/>
        </p:nvSpPr>
        <p:spPr>
          <a:xfrm>
            <a:off x="3177090" y="1148326"/>
            <a:ext cx="2778553" cy="3652282"/>
          </a:xfrm>
          <a:prstGeom prst="rect">
            <a:avLst/>
          </a:prstGeom>
          <a:noFill/>
        </p:spPr>
        <p:txBody>
          <a:bodyPr wrap="square" rtlCol="0">
            <a:spAutoFit/>
          </a:bodyPr>
          <a:lstStyle/>
          <a:p>
            <a:pPr algn="ctr">
              <a:spcAft>
                <a:spcPts val="800"/>
              </a:spcAft>
            </a:pPr>
            <a:r>
              <a:rPr lang="en-GB" sz="1400">
                <a:solidFill>
                  <a:srgbClr val="143961"/>
                </a:solidFill>
                <a:latin typeface="+mj-lt"/>
                <a:cs typeface="Poppins Light" panose="00000400000000000000" pitchFamily="2" charset="0"/>
              </a:rPr>
              <a:t>Find your perfect fit</a:t>
            </a:r>
          </a:p>
          <a:p>
            <a:pPr algn="ctr">
              <a:spcAft>
                <a:spcPts val="800"/>
              </a:spcAft>
            </a:pPr>
            <a:endParaRPr lang="en-GB" sz="200">
              <a:solidFill>
                <a:srgbClr val="143961"/>
              </a:solidFill>
              <a:latin typeface="Poppins Light" panose="00000400000000000000" pitchFamily="2" charset="0"/>
              <a:cs typeface="Poppins Light" panose="00000400000000000000" pitchFamily="2" charset="0"/>
            </a:endParaRPr>
          </a:p>
          <a:p>
            <a:pPr algn="ctr">
              <a:spcAft>
                <a:spcPts val="1500"/>
              </a:spcAft>
            </a:pPr>
            <a:r>
              <a:rPr lang="en-GB" sz="700">
                <a:solidFill>
                  <a:srgbClr val="143961"/>
                </a:solidFill>
                <a:latin typeface="Poppins Light" panose="00000400000000000000" pitchFamily="2" charset="0"/>
                <a:cs typeface="Poppins Light" panose="00000400000000000000" pitchFamily="2" charset="0"/>
              </a:rPr>
              <a:t>Original/Classic</a:t>
            </a:r>
          </a:p>
          <a:p>
            <a:pPr algn="ctr">
              <a:spcAft>
                <a:spcPts val="1500"/>
              </a:spcAft>
            </a:pPr>
            <a:r>
              <a:rPr lang="en-GB" sz="700">
                <a:solidFill>
                  <a:srgbClr val="143961"/>
                </a:solidFill>
                <a:latin typeface="Poppins Light" panose="00000400000000000000" pitchFamily="2" charset="0"/>
                <a:cs typeface="Poppins Light" panose="00000400000000000000" pitchFamily="2" charset="0"/>
              </a:rPr>
              <a:t>Clear &amp; Transparent</a:t>
            </a:r>
          </a:p>
          <a:p>
            <a:pPr algn="ctr">
              <a:spcAft>
                <a:spcPts val="1500"/>
              </a:spcAft>
            </a:pPr>
            <a:r>
              <a:rPr lang="en-GB" sz="700">
                <a:solidFill>
                  <a:srgbClr val="143961"/>
                </a:solidFill>
                <a:latin typeface="Poppins Light" panose="00000400000000000000" pitchFamily="2" charset="0"/>
                <a:cs typeface="Poppins Light" panose="00000400000000000000" pitchFamily="2" charset="0"/>
              </a:rPr>
              <a:t>Suitable for normal &amp; oily skin</a:t>
            </a:r>
          </a:p>
          <a:p>
            <a:pPr algn="ctr">
              <a:spcAft>
                <a:spcPts val="1500"/>
              </a:spcAft>
            </a:pPr>
            <a:r>
              <a:rPr lang="en-GB" sz="700">
                <a:solidFill>
                  <a:srgbClr val="143961"/>
                </a:solidFill>
                <a:latin typeface="Poppins Light" panose="00000400000000000000" pitchFamily="2" charset="0"/>
                <a:cs typeface="Poppins Light" panose="00000400000000000000" pitchFamily="2" charset="0"/>
              </a:rPr>
              <a:t>Suitable for dry or sensitive skin</a:t>
            </a:r>
          </a:p>
          <a:p>
            <a:pPr algn="ctr">
              <a:spcAft>
                <a:spcPts val="1500"/>
              </a:spcAft>
            </a:pPr>
            <a:r>
              <a:rPr lang="en-GB" sz="700">
                <a:solidFill>
                  <a:srgbClr val="143961"/>
                </a:solidFill>
                <a:latin typeface="Poppins Light" panose="00000400000000000000" pitchFamily="2" charset="0"/>
                <a:cs typeface="Poppins Light" panose="00000400000000000000" pitchFamily="2" charset="0"/>
              </a:rPr>
              <a:t>Relieves snoring due to nasal congestion</a:t>
            </a:r>
          </a:p>
          <a:p>
            <a:pPr algn="ctr">
              <a:spcAft>
                <a:spcPts val="1500"/>
              </a:spcAft>
            </a:pPr>
            <a:r>
              <a:rPr lang="en-GB" sz="700">
                <a:solidFill>
                  <a:srgbClr val="143961"/>
                </a:solidFill>
                <a:latin typeface="Poppins Light" panose="00000400000000000000" pitchFamily="2" charset="0"/>
                <a:cs typeface="Poppins Light" panose="00000400000000000000" pitchFamily="2" charset="0"/>
              </a:rPr>
              <a:t>Relieves nasal congestion during exercise</a:t>
            </a:r>
          </a:p>
          <a:p>
            <a:pPr algn="ctr">
              <a:spcAft>
                <a:spcPts val="1500"/>
              </a:spcAft>
            </a:pPr>
            <a:r>
              <a:rPr lang="en-GB" sz="700">
                <a:solidFill>
                  <a:srgbClr val="143961"/>
                </a:solidFill>
                <a:latin typeface="Poppins Light" panose="00000400000000000000" pitchFamily="2" charset="0"/>
                <a:cs typeface="Poppins Light" panose="00000400000000000000" pitchFamily="2" charset="0"/>
              </a:rPr>
              <a:t>Alleviates nasal congestion due to a deviated septum</a:t>
            </a:r>
          </a:p>
          <a:p>
            <a:pPr algn="ctr">
              <a:spcAft>
                <a:spcPts val="1500"/>
              </a:spcAft>
            </a:pPr>
            <a:r>
              <a:rPr lang="en-GB" sz="700">
                <a:solidFill>
                  <a:srgbClr val="143961"/>
                </a:solidFill>
                <a:latin typeface="Poppins Light" panose="00000400000000000000" pitchFamily="2" charset="0"/>
                <a:cs typeface="Poppins Light" panose="00000400000000000000" pitchFamily="2" charset="0"/>
              </a:rPr>
              <a:t>Relieves nasal congestion due to allergies</a:t>
            </a:r>
          </a:p>
          <a:p>
            <a:pPr algn="ctr">
              <a:spcAft>
                <a:spcPts val="1500"/>
              </a:spcAft>
            </a:pPr>
            <a:r>
              <a:rPr lang="en-GB" sz="700">
                <a:solidFill>
                  <a:srgbClr val="143961"/>
                </a:solidFill>
                <a:latin typeface="Poppins Light" panose="00000400000000000000" pitchFamily="2" charset="0"/>
                <a:cs typeface="Poppins Light" panose="00000400000000000000" pitchFamily="2" charset="0"/>
              </a:rPr>
              <a:t>Use up to 12 hours</a:t>
            </a:r>
          </a:p>
          <a:p>
            <a:pPr algn="ctr">
              <a:spcAft>
                <a:spcPts val="1500"/>
              </a:spcAft>
            </a:pPr>
            <a:r>
              <a:rPr lang="en-GB" sz="700">
                <a:solidFill>
                  <a:srgbClr val="143961"/>
                </a:solidFill>
                <a:latin typeface="Poppins Light" panose="00000400000000000000" pitchFamily="2" charset="0"/>
                <a:cs typeface="Poppins Light" panose="00000400000000000000" pitchFamily="2" charset="0"/>
              </a:rPr>
              <a:t>Drug Free</a:t>
            </a:r>
          </a:p>
          <a:p>
            <a:pPr algn="ctr">
              <a:spcAft>
                <a:spcPts val="1500"/>
              </a:spcAft>
            </a:pPr>
            <a:r>
              <a:rPr lang="en-GB" sz="700">
                <a:solidFill>
                  <a:srgbClr val="143961"/>
                </a:solidFill>
                <a:latin typeface="Poppins Light" panose="00000400000000000000" pitchFamily="2" charset="0"/>
                <a:cs typeface="Poppins Light" panose="00000400000000000000" pitchFamily="2" charset="0"/>
              </a:rPr>
              <a:t>Health &amp; Wellness</a:t>
            </a:r>
            <a:endParaRPr lang="en-GB" sz="900">
              <a:solidFill>
                <a:srgbClr val="143961"/>
              </a:solidFill>
              <a:latin typeface="Poppins Light" panose="00000400000000000000" pitchFamily="2" charset="0"/>
              <a:cs typeface="Poppins Light" panose="00000400000000000000" pitchFamily="2" charset="0"/>
            </a:endParaRPr>
          </a:p>
        </p:txBody>
      </p:sp>
      <p:pic>
        <p:nvPicPr>
          <p:cNvPr id="16" name="Picture 15">
            <a:extLst>
              <a:ext uri="{FF2B5EF4-FFF2-40B4-BE49-F238E27FC236}">
                <a16:creationId xmlns:a16="http://schemas.microsoft.com/office/drawing/2014/main" id="{A494ADDB-451B-5F35-AEE1-3875D4D2C8C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50190" y="1894102"/>
            <a:ext cx="251923" cy="265919"/>
          </a:xfrm>
          <a:prstGeom prst="rect">
            <a:avLst/>
          </a:prstGeom>
        </p:spPr>
      </p:pic>
      <p:pic>
        <p:nvPicPr>
          <p:cNvPr id="17" name="Picture 16">
            <a:extLst>
              <a:ext uri="{FF2B5EF4-FFF2-40B4-BE49-F238E27FC236}">
                <a16:creationId xmlns:a16="http://schemas.microsoft.com/office/drawing/2014/main" id="{09D63BD2-9CC7-29A4-AA27-4D9591FA922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50190" y="2497905"/>
            <a:ext cx="251923" cy="265919"/>
          </a:xfrm>
          <a:prstGeom prst="rect">
            <a:avLst/>
          </a:prstGeom>
        </p:spPr>
      </p:pic>
      <p:pic>
        <p:nvPicPr>
          <p:cNvPr id="18" name="Picture 17">
            <a:extLst>
              <a:ext uri="{FF2B5EF4-FFF2-40B4-BE49-F238E27FC236}">
                <a16:creationId xmlns:a16="http://schemas.microsoft.com/office/drawing/2014/main" id="{57CFC46E-1020-1DE1-3BCB-EA12E1D3CF5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03720" y="2186560"/>
            <a:ext cx="251923" cy="265919"/>
          </a:xfrm>
          <a:prstGeom prst="rect">
            <a:avLst/>
          </a:prstGeom>
        </p:spPr>
      </p:pic>
      <p:pic>
        <p:nvPicPr>
          <p:cNvPr id="19" name="Picture 18">
            <a:extLst>
              <a:ext uri="{FF2B5EF4-FFF2-40B4-BE49-F238E27FC236}">
                <a16:creationId xmlns:a16="http://schemas.microsoft.com/office/drawing/2014/main" id="{54E21BAE-70EB-9144-C4E2-69BCA1A90F5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27547" y="2173542"/>
            <a:ext cx="297209" cy="310842"/>
          </a:xfrm>
          <a:prstGeom prst="rect">
            <a:avLst/>
          </a:prstGeom>
        </p:spPr>
      </p:pic>
      <p:pic>
        <p:nvPicPr>
          <p:cNvPr id="20" name="Picture 19">
            <a:extLst>
              <a:ext uri="{FF2B5EF4-FFF2-40B4-BE49-F238E27FC236}">
                <a16:creationId xmlns:a16="http://schemas.microsoft.com/office/drawing/2014/main" id="{B8255107-02BD-3625-B5AB-A14F699DB2F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81077" y="1868305"/>
            <a:ext cx="297209" cy="310842"/>
          </a:xfrm>
          <a:prstGeom prst="rect">
            <a:avLst/>
          </a:prstGeom>
        </p:spPr>
      </p:pic>
      <p:pic>
        <p:nvPicPr>
          <p:cNvPr id="21" name="Picture 20">
            <a:extLst>
              <a:ext uri="{FF2B5EF4-FFF2-40B4-BE49-F238E27FC236}">
                <a16:creationId xmlns:a16="http://schemas.microsoft.com/office/drawing/2014/main" id="{99EEDD2E-A06D-C79B-D1C9-EECC0EB3AFE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81077" y="2459892"/>
            <a:ext cx="297209" cy="310842"/>
          </a:xfrm>
          <a:prstGeom prst="rect">
            <a:avLst/>
          </a:prstGeom>
        </p:spPr>
      </p:pic>
      <p:pic>
        <p:nvPicPr>
          <p:cNvPr id="22" name="Picture 21">
            <a:extLst>
              <a:ext uri="{FF2B5EF4-FFF2-40B4-BE49-F238E27FC236}">
                <a16:creationId xmlns:a16="http://schemas.microsoft.com/office/drawing/2014/main" id="{ED95D69B-04D6-06A1-4BA0-735719F6465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81077" y="2778147"/>
            <a:ext cx="297209" cy="310842"/>
          </a:xfrm>
          <a:prstGeom prst="rect">
            <a:avLst/>
          </a:prstGeom>
        </p:spPr>
      </p:pic>
      <p:pic>
        <p:nvPicPr>
          <p:cNvPr id="23" name="Picture 22">
            <a:extLst>
              <a:ext uri="{FF2B5EF4-FFF2-40B4-BE49-F238E27FC236}">
                <a16:creationId xmlns:a16="http://schemas.microsoft.com/office/drawing/2014/main" id="{CA9617BC-C098-9D5D-29BB-D79DC026633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27547" y="2777345"/>
            <a:ext cx="297209" cy="310842"/>
          </a:xfrm>
          <a:prstGeom prst="rect">
            <a:avLst/>
          </a:prstGeom>
        </p:spPr>
      </p:pic>
      <p:pic>
        <p:nvPicPr>
          <p:cNvPr id="24" name="Picture 23">
            <a:extLst>
              <a:ext uri="{FF2B5EF4-FFF2-40B4-BE49-F238E27FC236}">
                <a16:creationId xmlns:a16="http://schemas.microsoft.com/office/drawing/2014/main" id="{3CF98BD0-271F-B0F6-8D0E-8F8E843AE2A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27547" y="3101708"/>
            <a:ext cx="297209" cy="310842"/>
          </a:xfrm>
          <a:prstGeom prst="rect">
            <a:avLst/>
          </a:prstGeom>
        </p:spPr>
      </p:pic>
      <p:pic>
        <p:nvPicPr>
          <p:cNvPr id="25" name="Picture 24">
            <a:extLst>
              <a:ext uri="{FF2B5EF4-FFF2-40B4-BE49-F238E27FC236}">
                <a16:creationId xmlns:a16="http://schemas.microsoft.com/office/drawing/2014/main" id="{35BCC770-5BB0-3306-EB73-26B6E74A170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27547" y="3426071"/>
            <a:ext cx="297209" cy="310842"/>
          </a:xfrm>
          <a:prstGeom prst="rect">
            <a:avLst/>
          </a:prstGeom>
        </p:spPr>
      </p:pic>
      <p:pic>
        <p:nvPicPr>
          <p:cNvPr id="26" name="Picture 25">
            <a:extLst>
              <a:ext uri="{FF2B5EF4-FFF2-40B4-BE49-F238E27FC236}">
                <a16:creationId xmlns:a16="http://schemas.microsoft.com/office/drawing/2014/main" id="{0D708EC2-9421-3BC5-E1EB-8E428264E99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27547" y="3750434"/>
            <a:ext cx="297209" cy="310842"/>
          </a:xfrm>
          <a:prstGeom prst="rect">
            <a:avLst/>
          </a:prstGeom>
        </p:spPr>
      </p:pic>
      <p:pic>
        <p:nvPicPr>
          <p:cNvPr id="27" name="Picture 26">
            <a:extLst>
              <a:ext uri="{FF2B5EF4-FFF2-40B4-BE49-F238E27FC236}">
                <a16:creationId xmlns:a16="http://schemas.microsoft.com/office/drawing/2014/main" id="{D78189FF-E83F-0F4B-1DAA-F0E0EDFD50F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27547" y="4074797"/>
            <a:ext cx="297209" cy="310842"/>
          </a:xfrm>
          <a:prstGeom prst="rect">
            <a:avLst/>
          </a:prstGeom>
        </p:spPr>
      </p:pic>
      <p:pic>
        <p:nvPicPr>
          <p:cNvPr id="28" name="Picture 27">
            <a:extLst>
              <a:ext uri="{FF2B5EF4-FFF2-40B4-BE49-F238E27FC236}">
                <a16:creationId xmlns:a16="http://schemas.microsoft.com/office/drawing/2014/main" id="{492BCF96-581D-BB32-D2AC-47D5F7F73A1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27547" y="4399160"/>
            <a:ext cx="297209" cy="310842"/>
          </a:xfrm>
          <a:prstGeom prst="rect">
            <a:avLst/>
          </a:prstGeom>
        </p:spPr>
      </p:pic>
      <p:pic>
        <p:nvPicPr>
          <p:cNvPr id="29" name="Picture 28">
            <a:extLst>
              <a:ext uri="{FF2B5EF4-FFF2-40B4-BE49-F238E27FC236}">
                <a16:creationId xmlns:a16="http://schemas.microsoft.com/office/drawing/2014/main" id="{5E333C89-F929-C530-28B5-1E6B2C4FB05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17322" y="4687674"/>
            <a:ext cx="297209" cy="310842"/>
          </a:xfrm>
          <a:prstGeom prst="rect">
            <a:avLst/>
          </a:prstGeom>
        </p:spPr>
      </p:pic>
      <p:pic>
        <p:nvPicPr>
          <p:cNvPr id="30" name="Picture 29">
            <a:extLst>
              <a:ext uri="{FF2B5EF4-FFF2-40B4-BE49-F238E27FC236}">
                <a16:creationId xmlns:a16="http://schemas.microsoft.com/office/drawing/2014/main" id="{2565CC22-46BD-8561-7D55-A813B4CBDE4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81077" y="3732912"/>
            <a:ext cx="297209" cy="310842"/>
          </a:xfrm>
          <a:prstGeom prst="rect">
            <a:avLst/>
          </a:prstGeom>
        </p:spPr>
      </p:pic>
      <p:pic>
        <p:nvPicPr>
          <p:cNvPr id="31" name="Picture 30">
            <a:extLst>
              <a:ext uri="{FF2B5EF4-FFF2-40B4-BE49-F238E27FC236}">
                <a16:creationId xmlns:a16="http://schemas.microsoft.com/office/drawing/2014/main" id="{CFC50D8D-E68B-AABF-DF53-6373A237377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81077" y="4051167"/>
            <a:ext cx="297209" cy="310842"/>
          </a:xfrm>
          <a:prstGeom prst="rect">
            <a:avLst/>
          </a:prstGeom>
        </p:spPr>
      </p:pic>
      <p:pic>
        <p:nvPicPr>
          <p:cNvPr id="32" name="Picture 31">
            <a:extLst>
              <a:ext uri="{FF2B5EF4-FFF2-40B4-BE49-F238E27FC236}">
                <a16:creationId xmlns:a16="http://schemas.microsoft.com/office/drawing/2014/main" id="{41ADD6B6-DE69-2D36-2327-0C0BED4D0E5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81077" y="4369422"/>
            <a:ext cx="297209" cy="310842"/>
          </a:xfrm>
          <a:prstGeom prst="rect">
            <a:avLst/>
          </a:prstGeom>
        </p:spPr>
      </p:pic>
      <p:pic>
        <p:nvPicPr>
          <p:cNvPr id="33" name="Picture 32">
            <a:extLst>
              <a:ext uri="{FF2B5EF4-FFF2-40B4-BE49-F238E27FC236}">
                <a16:creationId xmlns:a16="http://schemas.microsoft.com/office/drawing/2014/main" id="{09E2FCDD-B838-1863-A84F-9CAEC8743E4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81077" y="4687674"/>
            <a:ext cx="297209" cy="310842"/>
          </a:xfrm>
          <a:prstGeom prst="rect">
            <a:avLst/>
          </a:prstGeom>
        </p:spPr>
      </p:pic>
      <p:pic>
        <p:nvPicPr>
          <p:cNvPr id="34" name="Picture 33">
            <a:extLst>
              <a:ext uri="{FF2B5EF4-FFF2-40B4-BE49-F238E27FC236}">
                <a16:creationId xmlns:a16="http://schemas.microsoft.com/office/drawing/2014/main" id="{22623782-7386-94E5-6CDF-9BD3338F76B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03720" y="1594973"/>
            <a:ext cx="251923" cy="265919"/>
          </a:xfrm>
          <a:prstGeom prst="rect">
            <a:avLst/>
          </a:prstGeom>
        </p:spPr>
      </p:pic>
      <p:pic>
        <p:nvPicPr>
          <p:cNvPr id="35" name="Picture 34">
            <a:extLst>
              <a:ext uri="{FF2B5EF4-FFF2-40B4-BE49-F238E27FC236}">
                <a16:creationId xmlns:a16="http://schemas.microsoft.com/office/drawing/2014/main" id="{08B456CE-A0E6-62D1-C55E-6414DA09869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27547" y="1569739"/>
            <a:ext cx="297209" cy="310842"/>
          </a:xfrm>
          <a:prstGeom prst="rect">
            <a:avLst/>
          </a:prstGeom>
        </p:spPr>
      </p:pic>
      <p:pic>
        <p:nvPicPr>
          <p:cNvPr id="36" name="Picture 35">
            <a:extLst>
              <a:ext uri="{FF2B5EF4-FFF2-40B4-BE49-F238E27FC236}">
                <a16:creationId xmlns:a16="http://schemas.microsoft.com/office/drawing/2014/main" id="{4FA48DC6-8B95-2BEC-A47B-1B2F811F1C2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81077" y="3096402"/>
            <a:ext cx="297209" cy="310842"/>
          </a:xfrm>
          <a:prstGeom prst="rect">
            <a:avLst/>
          </a:prstGeom>
        </p:spPr>
      </p:pic>
      <p:pic>
        <p:nvPicPr>
          <p:cNvPr id="37" name="Picture 36">
            <a:extLst>
              <a:ext uri="{FF2B5EF4-FFF2-40B4-BE49-F238E27FC236}">
                <a16:creationId xmlns:a16="http://schemas.microsoft.com/office/drawing/2014/main" id="{311A418F-B74F-8E20-2719-4AFB29881F3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81077" y="3414657"/>
            <a:ext cx="297209" cy="310842"/>
          </a:xfrm>
          <a:prstGeom prst="rect">
            <a:avLst/>
          </a:prstGeom>
        </p:spPr>
      </p:pic>
    </p:spTree>
    <p:extLst>
      <p:ext uri="{BB962C8B-B14F-4D97-AF65-F5344CB8AC3E}">
        <p14:creationId xmlns:p14="http://schemas.microsoft.com/office/powerpoint/2010/main" val="929706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FCD19DD-AB36-7829-31A7-065FE1119DE9}"/>
              </a:ext>
            </a:extLst>
          </p:cNvPr>
          <p:cNvGrpSpPr/>
          <p:nvPr/>
        </p:nvGrpSpPr>
        <p:grpSpPr>
          <a:xfrm rot="16200000">
            <a:off x="3986315" y="-3986315"/>
            <a:ext cx="1171369" cy="9144000"/>
            <a:chOff x="7231122" y="0"/>
            <a:chExt cx="1912878" cy="5143500"/>
          </a:xfrm>
        </p:grpSpPr>
        <p:sp>
          <p:nvSpPr>
            <p:cNvPr id="5" name="Rectangle 4">
              <a:extLst>
                <a:ext uri="{FF2B5EF4-FFF2-40B4-BE49-F238E27FC236}">
                  <a16:creationId xmlns:a16="http://schemas.microsoft.com/office/drawing/2014/main" id="{EF100E8A-E1F2-36F4-5B9D-32EB65A41DA0}"/>
                </a:ext>
              </a:extLst>
            </p:cNvPr>
            <p:cNvSpPr/>
            <p:nvPr/>
          </p:nvSpPr>
          <p:spPr>
            <a:xfrm>
              <a:off x="7294622" y="0"/>
              <a:ext cx="1849378" cy="5143500"/>
            </a:xfrm>
            <a:prstGeom prst="rect">
              <a:avLst/>
            </a:prstGeom>
            <a:solidFill>
              <a:srgbClr val="2D8D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p>
          </p:txBody>
        </p:sp>
        <p:pic>
          <p:nvPicPr>
            <p:cNvPr id="6" name="object 4">
              <a:extLst>
                <a:ext uri="{FF2B5EF4-FFF2-40B4-BE49-F238E27FC236}">
                  <a16:creationId xmlns:a16="http://schemas.microsoft.com/office/drawing/2014/main" id="{D93399CF-2860-7C1A-9A1D-AD0ACB25781B}"/>
                </a:ext>
              </a:extLst>
            </p:cNvPr>
            <p:cNvPicPr/>
            <p:nvPr/>
          </p:nvPicPr>
          <p:blipFill>
            <a:blip r:embed="rId2" cstate="print"/>
            <a:srcRect l="48464" r="28246"/>
            <a:stretch/>
          </p:blipFill>
          <p:spPr>
            <a:xfrm>
              <a:off x="7231122" y="0"/>
              <a:ext cx="1790700" cy="5143500"/>
            </a:xfrm>
            <a:prstGeom prst="rect">
              <a:avLst/>
            </a:prstGeom>
          </p:spPr>
        </p:pic>
        <p:sp>
          <p:nvSpPr>
            <p:cNvPr id="8" name="TextBox 7">
              <a:extLst>
                <a:ext uri="{FF2B5EF4-FFF2-40B4-BE49-F238E27FC236}">
                  <a16:creationId xmlns:a16="http://schemas.microsoft.com/office/drawing/2014/main" id="{F5BE049F-AC8A-CE4C-A98B-302E8D086226}"/>
                </a:ext>
              </a:extLst>
            </p:cNvPr>
            <p:cNvSpPr txBox="1"/>
            <p:nvPr/>
          </p:nvSpPr>
          <p:spPr>
            <a:xfrm rot="5400000">
              <a:off x="7260532" y="1343345"/>
              <a:ext cx="2760388" cy="369332"/>
            </a:xfrm>
            <a:prstGeom prst="rect">
              <a:avLst/>
            </a:prstGeom>
            <a:noFill/>
          </p:spPr>
          <p:txBody>
            <a:bodyPr wrap="square">
              <a:spAutoFit/>
            </a:bodyPr>
            <a:lstStyle/>
            <a:p>
              <a:r>
                <a:rPr lang="en-GB">
                  <a:solidFill>
                    <a:schemeClr val="bg1"/>
                  </a:solidFill>
                  <a:latin typeface="+mj-lt"/>
                </a:rPr>
                <a:t>Find Your Perfect Fit</a:t>
              </a:r>
            </a:p>
          </p:txBody>
        </p:sp>
      </p:grpSp>
      <p:sp>
        <p:nvSpPr>
          <p:cNvPr id="11" name="Content Placeholder 3">
            <a:extLst>
              <a:ext uri="{FF2B5EF4-FFF2-40B4-BE49-F238E27FC236}">
                <a16:creationId xmlns:a16="http://schemas.microsoft.com/office/drawing/2014/main" id="{54EA873A-E174-8942-5EC8-558B5FA5315A}"/>
              </a:ext>
            </a:extLst>
          </p:cNvPr>
          <p:cNvSpPr txBox="1">
            <a:spLocks/>
          </p:cNvSpPr>
          <p:nvPr/>
        </p:nvSpPr>
        <p:spPr>
          <a:xfrm>
            <a:off x="4639059" y="584374"/>
            <a:ext cx="4407478" cy="899417"/>
          </a:xfrm>
          <a:prstGeom prst="rect">
            <a:avLst/>
          </a:prstGeom>
        </p:spPr>
        <p:txBody>
          <a:bodyPr lIns="36000" tIns="45720" rIns="36000" bIns="45720" anchor="t"/>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GB" sz="1000">
                <a:solidFill>
                  <a:srgbClr val="2D8DC3"/>
                </a:solidFill>
                <a:latin typeface="+mn-lt"/>
              </a:rPr>
              <a:t>All noses differ in size.</a:t>
            </a:r>
            <a:br>
              <a:rPr lang="en-GB" sz="1000">
                <a:solidFill>
                  <a:srgbClr val="2D8DC3"/>
                </a:solidFill>
                <a:latin typeface="+mn-lt"/>
              </a:rPr>
            </a:br>
            <a:r>
              <a:rPr lang="en-GB" sz="1000">
                <a:solidFill>
                  <a:srgbClr val="2D8DC3"/>
                </a:solidFill>
                <a:latin typeface="+mn-lt"/>
              </a:rPr>
              <a:t>Choose between our </a:t>
            </a:r>
            <a:r>
              <a:rPr lang="en-GB" sz="1000" b="1">
                <a:solidFill>
                  <a:srgbClr val="2D8DC3"/>
                </a:solidFill>
                <a:latin typeface="+mn-lt"/>
              </a:rPr>
              <a:t>Small/Medium, Large</a:t>
            </a:r>
            <a:r>
              <a:rPr lang="en-GB" sz="1000">
                <a:solidFill>
                  <a:srgbClr val="2D8DC3"/>
                </a:solidFill>
                <a:latin typeface="+mn-lt"/>
              </a:rPr>
              <a:t> or </a:t>
            </a:r>
            <a:r>
              <a:rPr lang="en-GB" sz="1000" b="1">
                <a:solidFill>
                  <a:srgbClr val="2D8DC3"/>
                </a:solidFill>
                <a:latin typeface="+mn-lt"/>
              </a:rPr>
              <a:t>Extra Strength </a:t>
            </a:r>
            <a:r>
              <a:rPr lang="en-GB" sz="1000">
                <a:solidFill>
                  <a:srgbClr val="2D8DC3"/>
                </a:solidFill>
                <a:latin typeface="+mn-lt"/>
              </a:rPr>
              <a:t>nasal strips to find which works best for your nose and your skin.</a:t>
            </a:r>
          </a:p>
          <a:p>
            <a:pPr algn="r"/>
            <a:r>
              <a:rPr lang="en-GB" sz="1000" b="1">
                <a:solidFill>
                  <a:srgbClr val="2D8DC3"/>
                </a:solidFill>
                <a:latin typeface="+mn-lt"/>
                <a:cs typeface="Calibri"/>
              </a:rPr>
              <a:t>Breathe Right</a:t>
            </a:r>
            <a:r>
              <a:rPr lang="en-GB" sz="1000" b="1" baseline="30000">
                <a:solidFill>
                  <a:srgbClr val="2D8DC3"/>
                </a:solidFill>
                <a:latin typeface="+mn-lt"/>
              </a:rPr>
              <a:t> ® </a:t>
            </a:r>
            <a:r>
              <a:rPr lang="en-GB" sz="1000" b="1">
                <a:solidFill>
                  <a:srgbClr val="2D8DC3"/>
                </a:solidFill>
                <a:latin typeface="+mn-lt"/>
              </a:rPr>
              <a:t>Original Beige Nasal Strips</a:t>
            </a:r>
            <a:endParaRPr lang="en-GB" sz="1000" b="1">
              <a:solidFill>
                <a:srgbClr val="2D8DC3"/>
              </a:solidFill>
              <a:latin typeface="+mn-lt"/>
              <a:cs typeface="Poppins Light"/>
            </a:endParaRPr>
          </a:p>
        </p:txBody>
      </p:sp>
      <p:sp>
        <p:nvSpPr>
          <p:cNvPr id="12" name="TextBox 11">
            <a:extLst>
              <a:ext uri="{FF2B5EF4-FFF2-40B4-BE49-F238E27FC236}">
                <a16:creationId xmlns:a16="http://schemas.microsoft.com/office/drawing/2014/main" id="{1E2D24E5-4E58-51A5-DCAB-1F146444C8CE}"/>
              </a:ext>
            </a:extLst>
          </p:cNvPr>
          <p:cNvSpPr txBox="1"/>
          <p:nvPr/>
        </p:nvSpPr>
        <p:spPr>
          <a:xfrm>
            <a:off x="6524553" y="4928056"/>
            <a:ext cx="2611546" cy="215444"/>
          </a:xfrm>
          <a:prstGeom prst="rect">
            <a:avLst/>
          </a:prstGeom>
          <a:noFill/>
        </p:spPr>
        <p:txBody>
          <a:bodyPr wrap="square">
            <a:spAutoFit/>
          </a:bodyPr>
          <a:lstStyle/>
          <a:p>
            <a:pPr algn="ctr"/>
            <a:r>
              <a:rPr lang="en-GB" sz="800" i="1">
                <a:solidFill>
                  <a:srgbClr val="5DB1E1"/>
                </a:solidFill>
              </a:rPr>
              <a:t>These are average product dimensions</a:t>
            </a:r>
          </a:p>
        </p:txBody>
      </p:sp>
      <p:grpSp>
        <p:nvGrpSpPr>
          <p:cNvPr id="47" name="Group 46">
            <a:extLst>
              <a:ext uri="{FF2B5EF4-FFF2-40B4-BE49-F238E27FC236}">
                <a16:creationId xmlns:a16="http://schemas.microsoft.com/office/drawing/2014/main" id="{7973848F-96B5-2E89-D8AD-C6542D0D8380}"/>
              </a:ext>
            </a:extLst>
          </p:cNvPr>
          <p:cNvGrpSpPr/>
          <p:nvPr/>
        </p:nvGrpSpPr>
        <p:grpSpPr>
          <a:xfrm>
            <a:off x="450305" y="2631294"/>
            <a:ext cx="2032463" cy="1130725"/>
            <a:chOff x="450305" y="2631294"/>
            <a:chExt cx="2032463" cy="1130725"/>
          </a:xfrm>
        </p:grpSpPr>
        <p:cxnSp>
          <p:nvCxnSpPr>
            <p:cNvPr id="10" name="Straight Connector 9">
              <a:extLst>
                <a:ext uri="{FF2B5EF4-FFF2-40B4-BE49-F238E27FC236}">
                  <a16:creationId xmlns:a16="http://schemas.microsoft.com/office/drawing/2014/main" id="{794EA245-B258-8E15-8B6E-B252B5890C48}"/>
                </a:ext>
              </a:extLst>
            </p:cNvPr>
            <p:cNvCxnSpPr>
              <a:cxnSpLocks/>
            </p:cNvCxnSpPr>
            <p:nvPr/>
          </p:nvCxnSpPr>
          <p:spPr>
            <a:xfrm>
              <a:off x="456411" y="2759774"/>
              <a:ext cx="768463"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F7995E8-C975-B020-3F83-487CED0D47B7}"/>
                </a:ext>
              </a:extLst>
            </p:cNvPr>
            <p:cNvPicPr>
              <a:picLocks noChangeAspect="1"/>
            </p:cNvPicPr>
            <p:nvPr/>
          </p:nvPicPr>
          <p:blipFill>
            <a:blip r:embed="rId3"/>
            <a:stretch>
              <a:fillRect/>
            </a:stretch>
          </p:blipFill>
          <p:spPr>
            <a:xfrm>
              <a:off x="450305" y="2901047"/>
              <a:ext cx="2032463" cy="622442"/>
            </a:xfrm>
            <a:prstGeom prst="rect">
              <a:avLst/>
            </a:prstGeom>
            <a:ln>
              <a:noFill/>
            </a:ln>
            <a:effectLst>
              <a:outerShdw blurRad="76200" dist="76200" dir="2700000" sx="108000" sy="108000" algn="tl" rotWithShape="0">
                <a:prstClr val="black">
                  <a:alpha val="6000"/>
                </a:prstClr>
              </a:outerShdw>
            </a:effectLst>
          </p:spPr>
        </p:pic>
        <p:sp>
          <p:nvSpPr>
            <p:cNvPr id="15" name="TextBox 14">
              <a:extLst>
                <a:ext uri="{FF2B5EF4-FFF2-40B4-BE49-F238E27FC236}">
                  <a16:creationId xmlns:a16="http://schemas.microsoft.com/office/drawing/2014/main" id="{DC20DF45-A8BB-76E7-DEC1-4E5CCB7C1E5D}"/>
                </a:ext>
              </a:extLst>
            </p:cNvPr>
            <p:cNvSpPr txBox="1"/>
            <p:nvPr/>
          </p:nvSpPr>
          <p:spPr>
            <a:xfrm>
              <a:off x="617452" y="2631294"/>
              <a:ext cx="1698171" cy="246221"/>
            </a:xfrm>
            <a:prstGeom prst="rect">
              <a:avLst/>
            </a:prstGeom>
            <a:noFill/>
          </p:spPr>
          <p:txBody>
            <a:bodyPr wrap="square">
              <a:spAutoFit/>
            </a:bodyPr>
            <a:lstStyle/>
            <a:p>
              <a:pPr algn="ctr"/>
              <a:r>
                <a:rPr lang="en-GB" sz="1000">
                  <a:solidFill>
                    <a:srgbClr val="5DB1E1"/>
                  </a:solidFill>
                </a:rPr>
                <a:t>5.5cm</a:t>
              </a:r>
            </a:p>
          </p:txBody>
        </p:sp>
        <p:cxnSp>
          <p:nvCxnSpPr>
            <p:cNvPr id="16" name="Straight Connector 15">
              <a:extLst>
                <a:ext uri="{FF2B5EF4-FFF2-40B4-BE49-F238E27FC236}">
                  <a16:creationId xmlns:a16="http://schemas.microsoft.com/office/drawing/2014/main" id="{2B25A7D1-66E1-BDFF-9E48-3693A8611A06}"/>
                </a:ext>
              </a:extLst>
            </p:cNvPr>
            <p:cNvCxnSpPr>
              <a:cxnSpLocks/>
            </p:cNvCxnSpPr>
            <p:nvPr/>
          </p:nvCxnSpPr>
          <p:spPr>
            <a:xfrm>
              <a:off x="1708199" y="2765596"/>
              <a:ext cx="774569"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102EB1C-8173-BF47-90DC-0C1D4D8DA487}"/>
                </a:ext>
              </a:extLst>
            </p:cNvPr>
            <p:cNvCxnSpPr>
              <a:cxnSpLocks/>
            </p:cNvCxnSpPr>
            <p:nvPr/>
          </p:nvCxnSpPr>
          <p:spPr>
            <a:xfrm>
              <a:off x="591326" y="3644278"/>
              <a:ext cx="633548"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EBEC0E3-62B3-B0F5-E04B-028BBF66E2DF}"/>
                </a:ext>
              </a:extLst>
            </p:cNvPr>
            <p:cNvSpPr txBox="1"/>
            <p:nvPr/>
          </p:nvSpPr>
          <p:spPr>
            <a:xfrm>
              <a:off x="815028" y="3515798"/>
              <a:ext cx="1303017" cy="246221"/>
            </a:xfrm>
            <a:prstGeom prst="rect">
              <a:avLst/>
            </a:prstGeom>
            <a:noFill/>
          </p:spPr>
          <p:txBody>
            <a:bodyPr wrap="square">
              <a:spAutoFit/>
            </a:bodyPr>
            <a:lstStyle/>
            <a:p>
              <a:pPr algn="ctr"/>
              <a:r>
                <a:rPr lang="en-GB" sz="1000">
                  <a:solidFill>
                    <a:srgbClr val="5DB1E1"/>
                  </a:solidFill>
                </a:rPr>
                <a:t>5.0cm</a:t>
              </a:r>
            </a:p>
          </p:txBody>
        </p:sp>
        <p:cxnSp>
          <p:nvCxnSpPr>
            <p:cNvPr id="19" name="Straight Connector 18">
              <a:extLst>
                <a:ext uri="{FF2B5EF4-FFF2-40B4-BE49-F238E27FC236}">
                  <a16:creationId xmlns:a16="http://schemas.microsoft.com/office/drawing/2014/main" id="{E9F85556-6D84-4179-C566-22889F88BCB1}"/>
                </a:ext>
              </a:extLst>
            </p:cNvPr>
            <p:cNvCxnSpPr>
              <a:cxnSpLocks/>
            </p:cNvCxnSpPr>
            <p:nvPr/>
          </p:nvCxnSpPr>
          <p:spPr>
            <a:xfrm>
              <a:off x="1708199" y="3650100"/>
              <a:ext cx="607424"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AC0203A-3C7C-C056-FBAA-8139822AA4D1}"/>
                </a:ext>
              </a:extLst>
            </p:cNvPr>
            <p:cNvCxnSpPr>
              <a:cxnSpLocks/>
            </p:cNvCxnSpPr>
            <p:nvPr/>
          </p:nvCxnSpPr>
          <p:spPr>
            <a:xfrm>
              <a:off x="459507" y="2759774"/>
              <a:ext cx="0" cy="103165"/>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EE4575D-7AF8-7FDA-BAF2-FC2E8017FF6A}"/>
                </a:ext>
              </a:extLst>
            </p:cNvPr>
            <p:cNvCxnSpPr>
              <a:cxnSpLocks/>
            </p:cNvCxnSpPr>
            <p:nvPr/>
          </p:nvCxnSpPr>
          <p:spPr>
            <a:xfrm>
              <a:off x="2482768" y="2770888"/>
              <a:ext cx="0" cy="103165"/>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D47C60F-A45B-0887-E9CE-A4D9EEE3E5B1}"/>
                </a:ext>
              </a:extLst>
            </p:cNvPr>
            <p:cNvCxnSpPr>
              <a:cxnSpLocks/>
            </p:cNvCxnSpPr>
            <p:nvPr/>
          </p:nvCxnSpPr>
          <p:spPr>
            <a:xfrm>
              <a:off x="592313" y="3548535"/>
              <a:ext cx="0" cy="100971"/>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9655CFE-024C-A1EC-2783-D39B5727AD5D}"/>
                </a:ext>
              </a:extLst>
            </p:cNvPr>
            <p:cNvCxnSpPr>
              <a:cxnSpLocks/>
            </p:cNvCxnSpPr>
            <p:nvPr/>
          </p:nvCxnSpPr>
          <p:spPr>
            <a:xfrm>
              <a:off x="2318788" y="3556638"/>
              <a:ext cx="0" cy="95062"/>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BD96EF29-65C0-1B5A-27CA-CE3C0D1A6D53}"/>
              </a:ext>
            </a:extLst>
          </p:cNvPr>
          <p:cNvGrpSpPr/>
          <p:nvPr/>
        </p:nvGrpSpPr>
        <p:grpSpPr>
          <a:xfrm>
            <a:off x="3206944" y="2639437"/>
            <a:ext cx="2388144" cy="1130725"/>
            <a:chOff x="3206944" y="2639437"/>
            <a:chExt cx="2388144" cy="1130725"/>
          </a:xfrm>
        </p:grpSpPr>
        <p:pic>
          <p:nvPicPr>
            <p:cNvPr id="13" name="Picture 12">
              <a:extLst>
                <a:ext uri="{FF2B5EF4-FFF2-40B4-BE49-F238E27FC236}">
                  <a16:creationId xmlns:a16="http://schemas.microsoft.com/office/drawing/2014/main" id="{09EDFD96-587B-5D6F-329C-A7C080859D6A}"/>
                </a:ext>
              </a:extLst>
            </p:cNvPr>
            <p:cNvPicPr>
              <a:picLocks noChangeAspect="1"/>
            </p:cNvPicPr>
            <p:nvPr/>
          </p:nvPicPr>
          <p:blipFill>
            <a:blip r:embed="rId4"/>
            <a:stretch>
              <a:fillRect/>
            </a:stretch>
          </p:blipFill>
          <p:spPr>
            <a:xfrm>
              <a:off x="3206944" y="2862939"/>
              <a:ext cx="2388144" cy="698659"/>
            </a:xfrm>
            <a:prstGeom prst="rect">
              <a:avLst/>
            </a:prstGeom>
            <a:ln>
              <a:noFill/>
            </a:ln>
            <a:effectLst>
              <a:outerShdw blurRad="76200" dist="76200" dir="2700000" sx="108000" sy="108000" algn="tl" rotWithShape="0">
                <a:prstClr val="black">
                  <a:alpha val="6000"/>
                </a:prstClr>
              </a:outerShdw>
            </a:effectLst>
          </p:spPr>
        </p:pic>
        <p:cxnSp>
          <p:nvCxnSpPr>
            <p:cNvPr id="24" name="Straight Connector 23">
              <a:extLst>
                <a:ext uri="{FF2B5EF4-FFF2-40B4-BE49-F238E27FC236}">
                  <a16:creationId xmlns:a16="http://schemas.microsoft.com/office/drawing/2014/main" id="{34C30308-977C-58A6-E979-34648CEB1917}"/>
                </a:ext>
              </a:extLst>
            </p:cNvPr>
            <p:cNvCxnSpPr>
              <a:cxnSpLocks/>
            </p:cNvCxnSpPr>
            <p:nvPr/>
          </p:nvCxnSpPr>
          <p:spPr>
            <a:xfrm>
              <a:off x="3214837" y="2767917"/>
              <a:ext cx="987708"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3DC0C784-4D6F-DD69-917F-939C7FC8E861}"/>
                </a:ext>
              </a:extLst>
            </p:cNvPr>
            <p:cNvSpPr txBox="1"/>
            <p:nvPr/>
          </p:nvSpPr>
          <p:spPr>
            <a:xfrm>
              <a:off x="3595123" y="2639437"/>
              <a:ext cx="1698171" cy="246221"/>
            </a:xfrm>
            <a:prstGeom prst="rect">
              <a:avLst/>
            </a:prstGeom>
            <a:noFill/>
          </p:spPr>
          <p:txBody>
            <a:bodyPr wrap="square">
              <a:spAutoFit/>
            </a:bodyPr>
            <a:lstStyle/>
            <a:p>
              <a:pPr algn="ctr"/>
              <a:r>
                <a:rPr lang="en-GB" sz="1000">
                  <a:solidFill>
                    <a:srgbClr val="5DB1E1"/>
                  </a:solidFill>
                </a:rPr>
                <a:t>6.5cm</a:t>
              </a:r>
            </a:p>
          </p:txBody>
        </p:sp>
        <p:cxnSp>
          <p:nvCxnSpPr>
            <p:cNvPr id="26" name="Straight Connector 25">
              <a:extLst>
                <a:ext uri="{FF2B5EF4-FFF2-40B4-BE49-F238E27FC236}">
                  <a16:creationId xmlns:a16="http://schemas.microsoft.com/office/drawing/2014/main" id="{ACDFCDAD-340C-D789-F69F-B5453C489E6E}"/>
                </a:ext>
              </a:extLst>
            </p:cNvPr>
            <p:cNvCxnSpPr>
              <a:cxnSpLocks/>
            </p:cNvCxnSpPr>
            <p:nvPr/>
          </p:nvCxnSpPr>
          <p:spPr>
            <a:xfrm>
              <a:off x="4685870" y="2773739"/>
              <a:ext cx="903867"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BB18F06-1220-D71E-A66E-C55EAB18C2F5}"/>
                </a:ext>
              </a:extLst>
            </p:cNvPr>
            <p:cNvCxnSpPr>
              <a:cxnSpLocks/>
            </p:cNvCxnSpPr>
            <p:nvPr/>
          </p:nvCxnSpPr>
          <p:spPr>
            <a:xfrm>
              <a:off x="3367237" y="3652421"/>
              <a:ext cx="835308"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227C864F-E5D9-4188-FC03-82B99C7F6EB0}"/>
                </a:ext>
              </a:extLst>
            </p:cNvPr>
            <p:cNvSpPr txBox="1"/>
            <p:nvPr/>
          </p:nvSpPr>
          <p:spPr>
            <a:xfrm>
              <a:off x="3792699" y="3523941"/>
              <a:ext cx="1303017" cy="246221"/>
            </a:xfrm>
            <a:prstGeom prst="rect">
              <a:avLst/>
            </a:prstGeom>
            <a:noFill/>
          </p:spPr>
          <p:txBody>
            <a:bodyPr wrap="square">
              <a:spAutoFit/>
            </a:bodyPr>
            <a:lstStyle/>
            <a:p>
              <a:pPr algn="ctr"/>
              <a:r>
                <a:rPr lang="en-GB" sz="1000">
                  <a:solidFill>
                    <a:srgbClr val="5DB1E1"/>
                  </a:solidFill>
                </a:rPr>
                <a:t>5.6cm</a:t>
              </a:r>
            </a:p>
          </p:txBody>
        </p:sp>
        <p:cxnSp>
          <p:nvCxnSpPr>
            <p:cNvPr id="29" name="Straight Connector 28">
              <a:extLst>
                <a:ext uri="{FF2B5EF4-FFF2-40B4-BE49-F238E27FC236}">
                  <a16:creationId xmlns:a16="http://schemas.microsoft.com/office/drawing/2014/main" id="{DE5A6DDB-F608-0A85-EB8D-52F1DD25A010}"/>
                </a:ext>
              </a:extLst>
            </p:cNvPr>
            <p:cNvCxnSpPr>
              <a:cxnSpLocks/>
            </p:cNvCxnSpPr>
            <p:nvPr/>
          </p:nvCxnSpPr>
          <p:spPr>
            <a:xfrm>
              <a:off x="4685870" y="3658243"/>
              <a:ext cx="786392"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651ABC5-DE24-1243-1B94-239C371873D6}"/>
                </a:ext>
              </a:extLst>
            </p:cNvPr>
            <p:cNvCxnSpPr>
              <a:cxnSpLocks/>
            </p:cNvCxnSpPr>
            <p:nvPr/>
          </p:nvCxnSpPr>
          <p:spPr>
            <a:xfrm>
              <a:off x="3218465" y="2767917"/>
              <a:ext cx="0" cy="103165"/>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AB4348C-142A-7456-BC0F-3E4F9733D621}"/>
                </a:ext>
              </a:extLst>
            </p:cNvPr>
            <p:cNvCxnSpPr>
              <a:cxnSpLocks/>
            </p:cNvCxnSpPr>
            <p:nvPr/>
          </p:nvCxnSpPr>
          <p:spPr>
            <a:xfrm>
              <a:off x="5589979" y="2779031"/>
              <a:ext cx="0" cy="103165"/>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27F839F-86AE-A56D-F1E0-3BB93C26E1A5}"/>
                </a:ext>
              </a:extLst>
            </p:cNvPr>
            <p:cNvCxnSpPr>
              <a:cxnSpLocks/>
            </p:cNvCxnSpPr>
            <p:nvPr/>
          </p:nvCxnSpPr>
          <p:spPr>
            <a:xfrm>
              <a:off x="3369959" y="3556678"/>
              <a:ext cx="0" cy="100971"/>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FA8779C-9552-E28A-4BE6-27991D42CA67}"/>
                </a:ext>
              </a:extLst>
            </p:cNvPr>
            <p:cNvCxnSpPr>
              <a:cxnSpLocks/>
            </p:cNvCxnSpPr>
            <p:nvPr/>
          </p:nvCxnSpPr>
          <p:spPr>
            <a:xfrm>
              <a:off x="5464734" y="3564781"/>
              <a:ext cx="0" cy="95062"/>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grpSp>
      <p:sp>
        <p:nvSpPr>
          <p:cNvPr id="34" name="TextBox 33">
            <a:extLst>
              <a:ext uri="{FF2B5EF4-FFF2-40B4-BE49-F238E27FC236}">
                <a16:creationId xmlns:a16="http://schemas.microsoft.com/office/drawing/2014/main" id="{E70CB414-1B04-74C3-8369-A0A4BAD6A4A7}"/>
              </a:ext>
            </a:extLst>
          </p:cNvPr>
          <p:cNvSpPr txBox="1"/>
          <p:nvPr/>
        </p:nvSpPr>
        <p:spPr>
          <a:xfrm>
            <a:off x="625856" y="2081968"/>
            <a:ext cx="1857855" cy="338554"/>
          </a:xfrm>
          <a:prstGeom prst="rect">
            <a:avLst/>
          </a:prstGeom>
          <a:noFill/>
        </p:spPr>
        <p:txBody>
          <a:bodyPr wrap="square">
            <a:spAutoFit/>
          </a:bodyPr>
          <a:lstStyle/>
          <a:p>
            <a:pPr algn="ctr"/>
            <a:r>
              <a:rPr lang="en-GB" sz="1600" b="1">
                <a:solidFill>
                  <a:srgbClr val="143961"/>
                </a:solidFill>
                <a:latin typeface="+mj-lt"/>
              </a:rPr>
              <a:t>Small/Medium </a:t>
            </a:r>
            <a:endParaRPr lang="en-GB" sz="1600">
              <a:solidFill>
                <a:srgbClr val="143961"/>
              </a:solidFill>
              <a:latin typeface="+mj-lt"/>
            </a:endParaRPr>
          </a:p>
        </p:txBody>
      </p:sp>
      <p:sp>
        <p:nvSpPr>
          <p:cNvPr id="35" name="TextBox 34">
            <a:extLst>
              <a:ext uri="{FF2B5EF4-FFF2-40B4-BE49-F238E27FC236}">
                <a16:creationId xmlns:a16="http://schemas.microsoft.com/office/drawing/2014/main" id="{FD61032B-C09C-DBA0-095B-F9316253DAE9}"/>
              </a:ext>
            </a:extLst>
          </p:cNvPr>
          <p:cNvSpPr txBox="1"/>
          <p:nvPr/>
        </p:nvSpPr>
        <p:spPr>
          <a:xfrm>
            <a:off x="3551931" y="2081968"/>
            <a:ext cx="1698171" cy="338554"/>
          </a:xfrm>
          <a:prstGeom prst="rect">
            <a:avLst/>
          </a:prstGeom>
          <a:noFill/>
        </p:spPr>
        <p:txBody>
          <a:bodyPr wrap="square">
            <a:spAutoFit/>
          </a:bodyPr>
          <a:lstStyle/>
          <a:p>
            <a:pPr algn="ctr"/>
            <a:r>
              <a:rPr lang="en-GB" sz="1600" b="1">
                <a:solidFill>
                  <a:srgbClr val="143961"/>
                </a:solidFill>
                <a:latin typeface="+mj-lt"/>
              </a:rPr>
              <a:t>Large</a:t>
            </a:r>
            <a:endParaRPr lang="en-GB" sz="1600">
              <a:solidFill>
                <a:srgbClr val="143961"/>
              </a:solidFill>
              <a:latin typeface="+mj-lt"/>
            </a:endParaRPr>
          </a:p>
        </p:txBody>
      </p:sp>
      <p:sp>
        <p:nvSpPr>
          <p:cNvPr id="36" name="TextBox 35">
            <a:extLst>
              <a:ext uri="{FF2B5EF4-FFF2-40B4-BE49-F238E27FC236}">
                <a16:creationId xmlns:a16="http://schemas.microsoft.com/office/drawing/2014/main" id="{692D9640-9D89-15A2-6C64-275CD7D00660}"/>
              </a:ext>
            </a:extLst>
          </p:cNvPr>
          <p:cNvSpPr txBox="1"/>
          <p:nvPr/>
        </p:nvSpPr>
        <p:spPr>
          <a:xfrm>
            <a:off x="0" y="4893450"/>
            <a:ext cx="3074973" cy="200055"/>
          </a:xfrm>
          <a:prstGeom prst="rect">
            <a:avLst/>
          </a:prstGeom>
          <a:noFill/>
        </p:spPr>
        <p:txBody>
          <a:bodyPr wrap="square" lIns="91440" tIns="45720" rIns="91440" bIns="45720" rtlCol="0" anchor="t">
            <a:spAutoFit/>
          </a:bodyPr>
          <a:lstStyle/>
          <a:p>
            <a:r>
              <a:rPr lang="en-GB" sz="700">
                <a:solidFill>
                  <a:srgbClr val="FF0000"/>
                </a:solidFill>
              </a:rPr>
              <a:t>For Markets with Beige, Small/Medium, Large &amp; Extra</a:t>
            </a:r>
          </a:p>
        </p:txBody>
      </p:sp>
      <p:grpSp>
        <p:nvGrpSpPr>
          <p:cNvPr id="45" name="Group 44">
            <a:extLst>
              <a:ext uri="{FF2B5EF4-FFF2-40B4-BE49-F238E27FC236}">
                <a16:creationId xmlns:a16="http://schemas.microsoft.com/office/drawing/2014/main" id="{DBC761F2-DCA3-12DE-7267-4CB18CBB74EB}"/>
              </a:ext>
            </a:extLst>
          </p:cNvPr>
          <p:cNvGrpSpPr/>
          <p:nvPr/>
        </p:nvGrpSpPr>
        <p:grpSpPr>
          <a:xfrm>
            <a:off x="6257623" y="2588528"/>
            <a:ext cx="2225825" cy="1309837"/>
            <a:chOff x="6257623" y="2588528"/>
            <a:chExt cx="2225825" cy="1309837"/>
          </a:xfrm>
        </p:grpSpPr>
        <p:cxnSp>
          <p:nvCxnSpPr>
            <p:cNvPr id="2" name="Straight Connector 1">
              <a:extLst>
                <a:ext uri="{FF2B5EF4-FFF2-40B4-BE49-F238E27FC236}">
                  <a16:creationId xmlns:a16="http://schemas.microsoft.com/office/drawing/2014/main" id="{C77BA1B7-99C1-03A2-C026-400D21D94ACE}"/>
                </a:ext>
              </a:extLst>
            </p:cNvPr>
            <p:cNvCxnSpPr>
              <a:cxnSpLocks/>
            </p:cNvCxnSpPr>
            <p:nvPr/>
          </p:nvCxnSpPr>
          <p:spPr>
            <a:xfrm>
              <a:off x="6257623" y="2717008"/>
              <a:ext cx="950090"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FFC5CCE-556F-5BC4-392F-D4103522E3B4}"/>
                </a:ext>
              </a:extLst>
            </p:cNvPr>
            <p:cNvSpPr txBox="1"/>
            <p:nvPr/>
          </p:nvSpPr>
          <p:spPr>
            <a:xfrm>
              <a:off x="6564209" y="2588528"/>
              <a:ext cx="1698171" cy="261610"/>
            </a:xfrm>
            <a:prstGeom prst="rect">
              <a:avLst/>
            </a:prstGeom>
            <a:noFill/>
          </p:spPr>
          <p:txBody>
            <a:bodyPr wrap="square">
              <a:spAutoFit/>
            </a:bodyPr>
            <a:lstStyle/>
            <a:p>
              <a:pPr algn="ctr"/>
              <a:r>
                <a:rPr lang="en-GB" sz="1050">
                  <a:solidFill>
                    <a:srgbClr val="5DB1E1"/>
                  </a:solidFill>
                  <a:latin typeface="Uni Sans Regular Italic" panose="00000500000000000000" pitchFamily="50" charset="0"/>
                </a:rPr>
                <a:t>6cm</a:t>
              </a:r>
            </a:p>
          </p:txBody>
        </p:sp>
        <p:cxnSp>
          <p:nvCxnSpPr>
            <p:cNvPr id="4" name="Straight Connector 3">
              <a:extLst>
                <a:ext uri="{FF2B5EF4-FFF2-40B4-BE49-F238E27FC236}">
                  <a16:creationId xmlns:a16="http://schemas.microsoft.com/office/drawing/2014/main" id="{0181EF21-0F5E-8892-6787-45520FEEF4F5}"/>
                </a:ext>
              </a:extLst>
            </p:cNvPr>
            <p:cNvCxnSpPr>
              <a:cxnSpLocks/>
            </p:cNvCxnSpPr>
            <p:nvPr/>
          </p:nvCxnSpPr>
          <p:spPr>
            <a:xfrm>
              <a:off x="7657539" y="2722830"/>
              <a:ext cx="825909"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00E6BC-940E-F2A2-F01E-6DE0C1EEED2B}"/>
                </a:ext>
              </a:extLst>
            </p:cNvPr>
            <p:cNvCxnSpPr>
              <a:cxnSpLocks/>
            </p:cNvCxnSpPr>
            <p:nvPr/>
          </p:nvCxnSpPr>
          <p:spPr>
            <a:xfrm>
              <a:off x="6410023" y="3765235"/>
              <a:ext cx="768193"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FD532CF3-CE51-7714-26CA-879463DE8B8F}"/>
                </a:ext>
              </a:extLst>
            </p:cNvPr>
            <p:cNvSpPr txBox="1"/>
            <p:nvPr/>
          </p:nvSpPr>
          <p:spPr>
            <a:xfrm>
              <a:off x="6799011" y="3636755"/>
              <a:ext cx="1303017" cy="261610"/>
            </a:xfrm>
            <a:prstGeom prst="rect">
              <a:avLst/>
            </a:prstGeom>
            <a:noFill/>
          </p:spPr>
          <p:txBody>
            <a:bodyPr wrap="square">
              <a:spAutoFit/>
            </a:bodyPr>
            <a:lstStyle/>
            <a:p>
              <a:pPr algn="ctr"/>
              <a:r>
                <a:rPr lang="en-GB" sz="1050">
                  <a:solidFill>
                    <a:srgbClr val="5DB1E1"/>
                  </a:solidFill>
                  <a:latin typeface="Uni Sans Regular Italic" panose="00000500000000000000" pitchFamily="50" charset="0"/>
                </a:rPr>
                <a:t>5.5cm</a:t>
              </a:r>
            </a:p>
          </p:txBody>
        </p:sp>
        <p:cxnSp>
          <p:nvCxnSpPr>
            <p:cNvPr id="38" name="Straight Connector 37">
              <a:extLst>
                <a:ext uri="{FF2B5EF4-FFF2-40B4-BE49-F238E27FC236}">
                  <a16:creationId xmlns:a16="http://schemas.microsoft.com/office/drawing/2014/main" id="{0B3EFA47-C8DA-4F2D-359A-AA0946206DC1}"/>
                </a:ext>
              </a:extLst>
            </p:cNvPr>
            <p:cNvCxnSpPr>
              <a:cxnSpLocks/>
            </p:cNvCxnSpPr>
            <p:nvPr/>
          </p:nvCxnSpPr>
          <p:spPr>
            <a:xfrm>
              <a:off x="7709158" y="3771057"/>
              <a:ext cx="671052"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8A710F-013B-C923-F190-E199CB6C1E9A}"/>
                </a:ext>
              </a:extLst>
            </p:cNvPr>
            <p:cNvCxnSpPr>
              <a:cxnSpLocks/>
            </p:cNvCxnSpPr>
            <p:nvPr/>
          </p:nvCxnSpPr>
          <p:spPr>
            <a:xfrm>
              <a:off x="6261251" y="2717008"/>
              <a:ext cx="0" cy="103165"/>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906C758-7C58-C67D-2FA1-DCBD247C7D34}"/>
                </a:ext>
              </a:extLst>
            </p:cNvPr>
            <p:cNvCxnSpPr>
              <a:cxnSpLocks/>
            </p:cNvCxnSpPr>
            <p:nvPr/>
          </p:nvCxnSpPr>
          <p:spPr>
            <a:xfrm>
              <a:off x="8477907" y="2728122"/>
              <a:ext cx="0" cy="103165"/>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F95A01D-B792-6DD8-8496-52FB0969BE3B}"/>
                </a:ext>
              </a:extLst>
            </p:cNvPr>
            <p:cNvCxnSpPr>
              <a:cxnSpLocks/>
            </p:cNvCxnSpPr>
            <p:nvPr/>
          </p:nvCxnSpPr>
          <p:spPr>
            <a:xfrm>
              <a:off x="6412745" y="3669492"/>
              <a:ext cx="0" cy="95179"/>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5ED1019-FCB1-DC46-1796-45B14774B447}"/>
                </a:ext>
              </a:extLst>
            </p:cNvPr>
            <p:cNvCxnSpPr>
              <a:cxnSpLocks/>
            </p:cNvCxnSpPr>
            <p:nvPr/>
          </p:nvCxnSpPr>
          <p:spPr>
            <a:xfrm>
              <a:off x="8374785" y="3677595"/>
              <a:ext cx="0" cy="89609"/>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pic>
          <p:nvPicPr>
            <p:cNvPr id="43" name="Picture 42">
              <a:extLst>
                <a:ext uri="{FF2B5EF4-FFF2-40B4-BE49-F238E27FC236}">
                  <a16:creationId xmlns:a16="http://schemas.microsoft.com/office/drawing/2014/main" id="{2BF67D5D-0713-C84C-631E-3F17B7A2B936}"/>
                </a:ext>
              </a:extLst>
            </p:cNvPr>
            <p:cNvPicPr>
              <a:picLocks noChangeAspect="1"/>
            </p:cNvPicPr>
            <p:nvPr/>
          </p:nvPicPr>
          <p:blipFill>
            <a:blip r:embed="rId5"/>
            <a:stretch>
              <a:fillRect/>
            </a:stretch>
          </p:blipFill>
          <p:spPr>
            <a:xfrm>
              <a:off x="6270103" y="2795134"/>
              <a:ext cx="2197567" cy="841621"/>
            </a:xfrm>
            <a:prstGeom prst="rect">
              <a:avLst/>
            </a:prstGeom>
            <a:ln>
              <a:noFill/>
            </a:ln>
            <a:effectLst>
              <a:outerShdw blurRad="76200" dist="76200" dir="2700000" sx="108000" sy="108000" algn="tl" rotWithShape="0">
                <a:prstClr val="black">
                  <a:alpha val="6000"/>
                </a:prstClr>
              </a:outerShdw>
            </a:effectLst>
          </p:spPr>
        </p:pic>
      </p:grpSp>
      <p:sp>
        <p:nvSpPr>
          <p:cNvPr id="44" name="TextBox 43">
            <a:extLst>
              <a:ext uri="{FF2B5EF4-FFF2-40B4-BE49-F238E27FC236}">
                <a16:creationId xmlns:a16="http://schemas.microsoft.com/office/drawing/2014/main" id="{69A85C56-D567-C482-2676-4481A22FB4BE}"/>
              </a:ext>
            </a:extLst>
          </p:cNvPr>
          <p:cNvSpPr txBox="1"/>
          <p:nvPr/>
        </p:nvSpPr>
        <p:spPr>
          <a:xfrm>
            <a:off x="6281793" y="2081968"/>
            <a:ext cx="2197566" cy="338554"/>
          </a:xfrm>
          <a:prstGeom prst="rect">
            <a:avLst/>
          </a:prstGeom>
          <a:noFill/>
        </p:spPr>
        <p:txBody>
          <a:bodyPr wrap="square" lIns="91440" tIns="45720" rIns="91440" bIns="45720" anchor="t">
            <a:spAutoFit/>
          </a:bodyPr>
          <a:lstStyle/>
          <a:p>
            <a:pPr algn="ctr"/>
            <a:r>
              <a:rPr lang="en-GB" sz="1600" b="1">
                <a:solidFill>
                  <a:srgbClr val="143961"/>
                </a:solidFill>
                <a:latin typeface="+mj-lt"/>
              </a:rPr>
              <a:t>Extra Strength </a:t>
            </a:r>
            <a:endParaRPr lang="en-GB" sz="1600" b="1">
              <a:solidFill>
                <a:srgbClr val="143961"/>
              </a:solidFill>
              <a:latin typeface="+mj-lt"/>
              <a:cs typeface="Poppins SemiBold"/>
            </a:endParaRPr>
          </a:p>
        </p:txBody>
      </p:sp>
      <p:sp>
        <p:nvSpPr>
          <p:cNvPr id="48" name="TextBox 47">
            <a:extLst>
              <a:ext uri="{FF2B5EF4-FFF2-40B4-BE49-F238E27FC236}">
                <a16:creationId xmlns:a16="http://schemas.microsoft.com/office/drawing/2014/main" id="{25FB5D40-E0CF-676C-E3A8-AB9BD9266506}"/>
              </a:ext>
            </a:extLst>
          </p:cNvPr>
          <p:cNvSpPr txBox="1"/>
          <p:nvPr/>
        </p:nvSpPr>
        <p:spPr>
          <a:xfrm>
            <a:off x="570034" y="3896458"/>
            <a:ext cx="1798027"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000" b="1">
                <a:solidFill>
                  <a:srgbClr val="2D8DC3"/>
                </a:solidFill>
              </a:rPr>
              <a:t>Also available in Menthol</a:t>
            </a:r>
            <a:r>
              <a:rPr lang="en-GB" sz="1000">
                <a:cs typeface="Poppins Light"/>
              </a:rPr>
              <a:t>​</a:t>
            </a:r>
            <a:endParaRPr lang="en-GB">
              <a:cs typeface="Poppins Light"/>
            </a:endParaRPr>
          </a:p>
        </p:txBody>
      </p:sp>
    </p:spTree>
    <p:extLst>
      <p:ext uri="{BB962C8B-B14F-4D97-AF65-F5344CB8AC3E}">
        <p14:creationId xmlns:p14="http://schemas.microsoft.com/office/powerpoint/2010/main" val="634350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1740F-4CBD-234B-7B65-3C95136398F1}"/>
            </a:ext>
          </a:extLst>
        </p:cNvPr>
        <p:cNvGrpSpPr/>
        <p:nvPr/>
      </p:nvGrpSpPr>
      <p:grpSpPr>
        <a:xfrm>
          <a:off x="0" y="0"/>
          <a:ext cx="0" cy="0"/>
          <a:chOff x="0" y="0"/>
          <a:chExt cx="0" cy="0"/>
        </a:xfrm>
      </p:grpSpPr>
      <p:grpSp>
        <p:nvGrpSpPr>
          <p:cNvPr id="45" name="Group 44">
            <a:extLst>
              <a:ext uri="{FF2B5EF4-FFF2-40B4-BE49-F238E27FC236}">
                <a16:creationId xmlns:a16="http://schemas.microsoft.com/office/drawing/2014/main" id="{555E9956-85B2-F025-5430-66D0F5C8B996}"/>
              </a:ext>
            </a:extLst>
          </p:cNvPr>
          <p:cNvGrpSpPr/>
          <p:nvPr/>
        </p:nvGrpSpPr>
        <p:grpSpPr>
          <a:xfrm rot="16200000">
            <a:off x="3986315" y="-3986315"/>
            <a:ext cx="1171369" cy="9144000"/>
            <a:chOff x="7231122" y="0"/>
            <a:chExt cx="1912878" cy="5143500"/>
          </a:xfrm>
        </p:grpSpPr>
        <p:sp>
          <p:nvSpPr>
            <p:cNvPr id="46" name="Rectangle 45">
              <a:extLst>
                <a:ext uri="{FF2B5EF4-FFF2-40B4-BE49-F238E27FC236}">
                  <a16:creationId xmlns:a16="http://schemas.microsoft.com/office/drawing/2014/main" id="{8D3859B5-49DE-4882-E254-55855E6F4D66}"/>
                </a:ext>
              </a:extLst>
            </p:cNvPr>
            <p:cNvSpPr/>
            <p:nvPr/>
          </p:nvSpPr>
          <p:spPr>
            <a:xfrm>
              <a:off x="7294622" y="0"/>
              <a:ext cx="1849378" cy="5143500"/>
            </a:xfrm>
            <a:prstGeom prst="rect">
              <a:avLst/>
            </a:prstGeom>
            <a:solidFill>
              <a:srgbClr val="71BC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p>
          </p:txBody>
        </p:sp>
        <p:pic>
          <p:nvPicPr>
            <p:cNvPr id="47" name="object 4">
              <a:extLst>
                <a:ext uri="{FF2B5EF4-FFF2-40B4-BE49-F238E27FC236}">
                  <a16:creationId xmlns:a16="http://schemas.microsoft.com/office/drawing/2014/main" id="{BA48BE18-2493-4F67-2488-6B79A408EBC4}"/>
                </a:ext>
              </a:extLst>
            </p:cNvPr>
            <p:cNvPicPr/>
            <p:nvPr/>
          </p:nvPicPr>
          <p:blipFill>
            <a:blip r:embed="rId2" cstate="print"/>
            <a:srcRect l="48464" r="28246"/>
            <a:stretch/>
          </p:blipFill>
          <p:spPr>
            <a:xfrm>
              <a:off x="7231122" y="0"/>
              <a:ext cx="1790700" cy="5143500"/>
            </a:xfrm>
            <a:prstGeom prst="rect">
              <a:avLst/>
            </a:prstGeom>
          </p:spPr>
        </p:pic>
        <p:sp>
          <p:nvSpPr>
            <p:cNvPr id="48" name="TextBox 47">
              <a:extLst>
                <a:ext uri="{FF2B5EF4-FFF2-40B4-BE49-F238E27FC236}">
                  <a16:creationId xmlns:a16="http://schemas.microsoft.com/office/drawing/2014/main" id="{DE33FE00-1FD1-EDB9-DC03-5B857797E082}"/>
                </a:ext>
              </a:extLst>
            </p:cNvPr>
            <p:cNvSpPr txBox="1"/>
            <p:nvPr/>
          </p:nvSpPr>
          <p:spPr>
            <a:xfrm rot="5400000">
              <a:off x="7260532" y="1343345"/>
              <a:ext cx="2760388" cy="369332"/>
            </a:xfrm>
            <a:prstGeom prst="rect">
              <a:avLst/>
            </a:prstGeom>
            <a:noFill/>
          </p:spPr>
          <p:txBody>
            <a:bodyPr wrap="square">
              <a:spAutoFit/>
            </a:bodyPr>
            <a:lstStyle/>
            <a:p>
              <a:r>
                <a:rPr lang="en-GB">
                  <a:solidFill>
                    <a:schemeClr val="bg1"/>
                  </a:solidFill>
                  <a:latin typeface="+mj-lt"/>
                </a:rPr>
                <a:t>Find Your Perfect Fit</a:t>
              </a:r>
            </a:p>
          </p:txBody>
        </p:sp>
      </p:grpSp>
      <p:sp>
        <p:nvSpPr>
          <p:cNvPr id="11" name="Content Placeholder 3">
            <a:extLst>
              <a:ext uri="{FF2B5EF4-FFF2-40B4-BE49-F238E27FC236}">
                <a16:creationId xmlns:a16="http://schemas.microsoft.com/office/drawing/2014/main" id="{1DF75908-3B34-BA08-4317-4B27F707D045}"/>
              </a:ext>
            </a:extLst>
          </p:cNvPr>
          <p:cNvSpPr txBox="1">
            <a:spLocks/>
          </p:cNvSpPr>
          <p:nvPr/>
        </p:nvSpPr>
        <p:spPr>
          <a:xfrm>
            <a:off x="4639059" y="547740"/>
            <a:ext cx="4407478" cy="804166"/>
          </a:xfrm>
          <a:prstGeom prst="rect">
            <a:avLst/>
          </a:prstGeom>
        </p:spPr>
        <p:txBody>
          <a:bodyPr lIns="36000" tIns="45720" rIns="36000" bIns="45720" anchor="t"/>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GB" sz="1000">
                <a:solidFill>
                  <a:srgbClr val="71BCE9"/>
                </a:solidFill>
                <a:latin typeface="+mn-lt"/>
              </a:rPr>
              <a:t>All noses differ in size.</a:t>
            </a:r>
            <a:br>
              <a:rPr lang="en-GB" sz="1000">
                <a:solidFill>
                  <a:srgbClr val="71BCE9"/>
                </a:solidFill>
                <a:latin typeface="+mn-lt"/>
              </a:rPr>
            </a:br>
            <a:r>
              <a:rPr lang="en-GB" sz="1000">
                <a:solidFill>
                  <a:srgbClr val="71BCE9"/>
                </a:solidFill>
                <a:latin typeface="+mn-lt"/>
              </a:rPr>
              <a:t>Choose between our </a:t>
            </a:r>
            <a:r>
              <a:rPr lang="en-GB" sz="1000" b="1">
                <a:solidFill>
                  <a:srgbClr val="71BCE9"/>
                </a:solidFill>
                <a:latin typeface="+mn-lt"/>
              </a:rPr>
              <a:t>Small/Medium, Large or Extra Strength </a:t>
            </a:r>
            <a:r>
              <a:rPr lang="en-GB" sz="1000">
                <a:solidFill>
                  <a:srgbClr val="71BCE9"/>
                </a:solidFill>
                <a:latin typeface="+mn-lt"/>
              </a:rPr>
              <a:t>nasal strips to find which works best for your nose and your skin.</a:t>
            </a:r>
          </a:p>
          <a:p>
            <a:pPr algn="r"/>
            <a:r>
              <a:rPr lang="en-GB" sz="1000" b="1">
                <a:solidFill>
                  <a:srgbClr val="71BCE9"/>
                </a:solidFill>
                <a:latin typeface="+mn-lt"/>
                <a:cs typeface="Calibri" panose="020F0502020204030204" pitchFamily="34" charset="0"/>
              </a:rPr>
              <a:t>Breathe Right</a:t>
            </a:r>
            <a:r>
              <a:rPr lang="en-GB" sz="1000" b="1" baseline="30000">
                <a:solidFill>
                  <a:srgbClr val="71BCE9"/>
                </a:solidFill>
                <a:latin typeface="+mn-lt"/>
              </a:rPr>
              <a:t> ® </a:t>
            </a:r>
            <a:r>
              <a:rPr lang="en-GB" sz="1000" b="1">
                <a:solidFill>
                  <a:srgbClr val="71BCE9"/>
                </a:solidFill>
                <a:latin typeface="+mn-lt"/>
              </a:rPr>
              <a:t>Clear Transparent Nasal Strips</a:t>
            </a:r>
            <a:endParaRPr lang="en-GB" sz="1050" b="1" i="1" u="sng">
              <a:solidFill>
                <a:srgbClr val="71BCE9"/>
              </a:solidFill>
              <a:latin typeface="+mn-lt"/>
            </a:endParaRPr>
          </a:p>
        </p:txBody>
      </p:sp>
      <p:sp>
        <p:nvSpPr>
          <p:cNvPr id="12" name="TextBox 11">
            <a:extLst>
              <a:ext uri="{FF2B5EF4-FFF2-40B4-BE49-F238E27FC236}">
                <a16:creationId xmlns:a16="http://schemas.microsoft.com/office/drawing/2014/main" id="{0CCAEA48-F089-B1D8-A52F-2418B4A30CF8}"/>
              </a:ext>
            </a:extLst>
          </p:cNvPr>
          <p:cNvSpPr txBox="1"/>
          <p:nvPr/>
        </p:nvSpPr>
        <p:spPr>
          <a:xfrm>
            <a:off x="6524553" y="4928056"/>
            <a:ext cx="2611546" cy="215444"/>
          </a:xfrm>
          <a:prstGeom prst="rect">
            <a:avLst/>
          </a:prstGeom>
          <a:noFill/>
        </p:spPr>
        <p:txBody>
          <a:bodyPr wrap="square">
            <a:spAutoFit/>
          </a:bodyPr>
          <a:lstStyle/>
          <a:p>
            <a:pPr algn="ctr"/>
            <a:r>
              <a:rPr lang="en-GB" sz="800" i="1">
                <a:solidFill>
                  <a:srgbClr val="5DB1E1"/>
                </a:solidFill>
              </a:rPr>
              <a:t>These are average product dimensions</a:t>
            </a:r>
          </a:p>
        </p:txBody>
      </p:sp>
      <p:sp>
        <p:nvSpPr>
          <p:cNvPr id="36" name="TextBox 35">
            <a:extLst>
              <a:ext uri="{FF2B5EF4-FFF2-40B4-BE49-F238E27FC236}">
                <a16:creationId xmlns:a16="http://schemas.microsoft.com/office/drawing/2014/main" id="{A5AE7EAF-8FB6-C350-A004-1F05498CEA47}"/>
              </a:ext>
            </a:extLst>
          </p:cNvPr>
          <p:cNvSpPr txBox="1"/>
          <p:nvPr/>
        </p:nvSpPr>
        <p:spPr>
          <a:xfrm>
            <a:off x="0" y="4893450"/>
            <a:ext cx="2751292" cy="200055"/>
          </a:xfrm>
          <a:prstGeom prst="rect">
            <a:avLst/>
          </a:prstGeom>
          <a:noFill/>
        </p:spPr>
        <p:txBody>
          <a:bodyPr wrap="square" lIns="91440" tIns="45720" rIns="91440" bIns="45720" rtlCol="0" anchor="t">
            <a:spAutoFit/>
          </a:bodyPr>
          <a:lstStyle/>
          <a:p>
            <a:r>
              <a:rPr lang="en-GB" sz="700">
                <a:solidFill>
                  <a:srgbClr val="FF0000"/>
                </a:solidFill>
              </a:rPr>
              <a:t>For Markets with Clear, Small/Medium, Large &amp; Extra</a:t>
            </a:r>
          </a:p>
        </p:txBody>
      </p:sp>
      <p:sp>
        <p:nvSpPr>
          <p:cNvPr id="50" name="TextBox 49">
            <a:extLst>
              <a:ext uri="{FF2B5EF4-FFF2-40B4-BE49-F238E27FC236}">
                <a16:creationId xmlns:a16="http://schemas.microsoft.com/office/drawing/2014/main" id="{9DE223AD-9334-3568-C85D-E29AE2E220A5}"/>
              </a:ext>
            </a:extLst>
          </p:cNvPr>
          <p:cNvSpPr txBox="1"/>
          <p:nvPr/>
        </p:nvSpPr>
        <p:spPr>
          <a:xfrm>
            <a:off x="617452" y="2080890"/>
            <a:ext cx="1857855" cy="338554"/>
          </a:xfrm>
          <a:prstGeom prst="rect">
            <a:avLst/>
          </a:prstGeom>
          <a:noFill/>
        </p:spPr>
        <p:txBody>
          <a:bodyPr wrap="square">
            <a:spAutoFit/>
          </a:bodyPr>
          <a:lstStyle/>
          <a:p>
            <a:pPr algn="ctr"/>
            <a:r>
              <a:rPr lang="en-GB" sz="1600" b="1">
                <a:solidFill>
                  <a:srgbClr val="143961"/>
                </a:solidFill>
                <a:latin typeface="+mj-lt"/>
              </a:rPr>
              <a:t>Small/Medium </a:t>
            </a:r>
            <a:endParaRPr lang="en-GB" sz="1600">
              <a:solidFill>
                <a:srgbClr val="143961"/>
              </a:solidFill>
              <a:latin typeface="+mj-lt"/>
            </a:endParaRPr>
          </a:p>
        </p:txBody>
      </p:sp>
      <p:sp>
        <p:nvSpPr>
          <p:cNvPr id="51" name="TextBox 50">
            <a:extLst>
              <a:ext uri="{FF2B5EF4-FFF2-40B4-BE49-F238E27FC236}">
                <a16:creationId xmlns:a16="http://schemas.microsoft.com/office/drawing/2014/main" id="{A77FFBB3-DB51-23BC-160E-C06380F9F784}"/>
              </a:ext>
            </a:extLst>
          </p:cNvPr>
          <p:cNvSpPr txBox="1"/>
          <p:nvPr/>
        </p:nvSpPr>
        <p:spPr>
          <a:xfrm>
            <a:off x="3551838" y="2080890"/>
            <a:ext cx="1698171" cy="338554"/>
          </a:xfrm>
          <a:prstGeom prst="rect">
            <a:avLst/>
          </a:prstGeom>
          <a:noFill/>
        </p:spPr>
        <p:txBody>
          <a:bodyPr wrap="square">
            <a:spAutoFit/>
          </a:bodyPr>
          <a:lstStyle/>
          <a:p>
            <a:pPr algn="ctr"/>
            <a:r>
              <a:rPr lang="en-GB" sz="1600" b="1">
                <a:solidFill>
                  <a:srgbClr val="143961"/>
                </a:solidFill>
                <a:latin typeface="+mj-lt"/>
              </a:rPr>
              <a:t>Large</a:t>
            </a:r>
            <a:endParaRPr lang="en-GB" sz="1600">
              <a:solidFill>
                <a:srgbClr val="143961"/>
              </a:solidFill>
              <a:latin typeface="+mj-lt"/>
            </a:endParaRPr>
          </a:p>
        </p:txBody>
      </p:sp>
      <p:grpSp>
        <p:nvGrpSpPr>
          <p:cNvPr id="4" name="Group 3">
            <a:extLst>
              <a:ext uri="{FF2B5EF4-FFF2-40B4-BE49-F238E27FC236}">
                <a16:creationId xmlns:a16="http://schemas.microsoft.com/office/drawing/2014/main" id="{E4A03486-06F2-8040-9C76-CA28691D22AF}"/>
              </a:ext>
            </a:extLst>
          </p:cNvPr>
          <p:cNvGrpSpPr/>
          <p:nvPr/>
        </p:nvGrpSpPr>
        <p:grpSpPr>
          <a:xfrm>
            <a:off x="448190" y="2631294"/>
            <a:ext cx="2032463" cy="1130725"/>
            <a:chOff x="448190" y="2631294"/>
            <a:chExt cx="2032463" cy="1130725"/>
          </a:xfrm>
        </p:grpSpPr>
        <p:cxnSp>
          <p:nvCxnSpPr>
            <p:cNvPr id="52" name="Straight Connector 51">
              <a:extLst>
                <a:ext uri="{FF2B5EF4-FFF2-40B4-BE49-F238E27FC236}">
                  <a16:creationId xmlns:a16="http://schemas.microsoft.com/office/drawing/2014/main" id="{6FE7EABB-7B89-F595-7CB5-E5063B8C4700}"/>
                </a:ext>
              </a:extLst>
            </p:cNvPr>
            <p:cNvCxnSpPr>
              <a:cxnSpLocks/>
            </p:cNvCxnSpPr>
            <p:nvPr/>
          </p:nvCxnSpPr>
          <p:spPr>
            <a:xfrm>
              <a:off x="454296" y="2759774"/>
              <a:ext cx="768463"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FC01DB54-DC4D-D5C8-C026-9A4276A011DB}"/>
                </a:ext>
              </a:extLst>
            </p:cNvPr>
            <p:cNvSpPr txBox="1"/>
            <p:nvPr/>
          </p:nvSpPr>
          <p:spPr>
            <a:xfrm>
              <a:off x="615337" y="2631294"/>
              <a:ext cx="1698171" cy="246221"/>
            </a:xfrm>
            <a:prstGeom prst="rect">
              <a:avLst/>
            </a:prstGeom>
            <a:noFill/>
          </p:spPr>
          <p:txBody>
            <a:bodyPr wrap="square">
              <a:spAutoFit/>
            </a:bodyPr>
            <a:lstStyle/>
            <a:p>
              <a:pPr algn="ctr"/>
              <a:r>
                <a:rPr lang="en-GB" sz="1000">
                  <a:solidFill>
                    <a:srgbClr val="5DB1E1"/>
                  </a:solidFill>
                </a:rPr>
                <a:t>5.5cm</a:t>
              </a:r>
            </a:p>
          </p:txBody>
        </p:sp>
        <p:cxnSp>
          <p:nvCxnSpPr>
            <p:cNvPr id="54" name="Straight Connector 53">
              <a:extLst>
                <a:ext uri="{FF2B5EF4-FFF2-40B4-BE49-F238E27FC236}">
                  <a16:creationId xmlns:a16="http://schemas.microsoft.com/office/drawing/2014/main" id="{A9A3C0BB-8BDB-56E6-643A-C610D5B8241E}"/>
                </a:ext>
              </a:extLst>
            </p:cNvPr>
            <p:cNvCxnSpPr>
              <a:cxnSpLocks/>
            </p:cNvCxnSpPr>
            <p:nvPr/>
          </p:nvCxnSpPr>
          <p:spPr>
            <a:xfrm>
              <a:off x="1706084" y="2765596"/>
              <a:ext cx="774569"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69B9781-4379-7C5E-A5BF-22FAE513D080}"/>
                </a:ext>
              </a:extLst>
            </p:cNvPr>
            <p:cNvCxnSpPr>
              <a:cxnSpLocks/>
            </p:cNvCxnSpPr>
            <p:nvPr/>
          </p:nvCxnSpPr>
          <p:spPr>
            <a:xfrm>
              <a:off x="589211" y="3644278"/>
              <a:ext cx="633548"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76A4917E-6F8D-749E-CE5E-36D61D9A85A5}"/>
                </a:ext>
              </a:extLst>
            </p:cNvPr>
            <p:cNvSpPr txBox="1"/>
            <p:nvPr/>
          </p:nvSpPr>
          <p:spPr>
            <a:xfrm>
              <a:off x="812913" y="3515798"/>
              <a:ext cx="1303017" cy="246221"/>
            </a:xfrm>
            <a:prstGeom prst="rect">
              <a:avLst/>
            </a:prstGeom>
            <a:noFill/>
          </p:spPr>
          <p:txBody>
            <a:bodyPr wrap="square">
              <a:spAutoFit/>
            </a:bodyPr>
            <a:lstStyle/>
            <a:p>
              <a:pPr algn="ctr"/>
              <a:r>
                <a:rPr lang="en-GB" sz="1000">
                  <a:solidFill>
                    <a:srgbClr val="5DB1E1"/>
                  </a:solidFill>
                </a:rPr>
                <a:t>5.0cm</a:t>
              </a:r>
            </a:p>
          </p:txBody>
        </p:sp>
        <p:cxnSp>
          <p:nvCxnSpPr>
            <p:cNvPr id="57" name="Straight Connector 56">
              <a:extLst>
                <a:ext uri="{FF2B5EF4-FFF2-40B4-BE49-F238E27FC236}">
                  <a16:creationId xmlns:a16="http://schemas.microsoft.com/office/drawing/2014/main" id="{F76F80BF-84AF-CB20-6542-646C5E7785AB}"/>
                </a:ext>
              </a:extLst>
            </p:cNvPr>
            <p:cNvCxnSpPr>
              <a:cxnSpLocks/>
            </p:cNvCxnSpPr>
            <p:nvPr/>
          </p:nvCxnSpPr>
          <p:spPr>
            <a:xfrm>
              <a:off x="1706084" y="3650100"/>
              <a:ext cx="607424"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DCE966D-04C9-DD2C-8003-1AAC2EBBB606}"/>
                </a:ext>
              </a:extLst>
            </p:cNvPr>
            <p:cNvCxnSpPr>
              <a:cxnSpLocks/>
            </p:cNvCxnSpPr>
            <p:nvPr/>
          </p:nvCxnSpPr>
          <p:spPr>
            <a:xfrm>
              <a:off x="457392" y="2759774"/>
              <a:ext cx="0" cy="103165"/>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F2B2D5E-F4CE-A2DF-B4B7-17FA10496F8A}"/>
                </a:ext>
              </a:extLst>
            </p:cNvPr>
            <p:cNvCxnSpPr>
              <a:cxnSpLocks/>
            </p:cNvCxnSpPr>
            <p:nvPr/>
          </p:nvCxnSpPr>
          <p:spPr>
            <a:xfrm>
              <a:off x="2480653" y="2770888"/>
              <a:ext cx="0" cy="103165"/>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D218DB3-2114-6A72-516F-FE48C7E552ED}"/>
                </a:ext>
              </a:extLst>
            </p:cNvPr>
            <p:cNvCxnSpPr>
              <a:cxnSpLocks/>
            </p:cNvCxnSpPr>
            <p:nvPr/>
          </p:nvCxnSpPr>
          <p:spPr>
            <a:xfrm>
              <a:off x="590198" y="3548535"/>
              <a:ext cx="0" cy="100971"/>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8CFD234-DABE-3198-4808-DB8BFA9C86AB}"/>
                </a:ext>
              </a:extLst>
            </p:cNvPr>
            <p:cNvCxnSpPr>
              <a:cxnSpLocks/>
            </p:cNvCxnSpPr>
            <p:nvPr/>
          </p:nvCxnSpPr>
          <p:spPr>
            <a:xfrm>
              <a:off x="2316673" y="3556638"/>
              <a:ext cx="0" cy="95062"/>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pic>
          <p:nvPicPr>
            <p:cNvPr id="62" name="Picture 61">
              <a:extLst>
                <a:ext uri="{FF2B5EF4-FFF2-40B4-BE49-F238E27FC236}">
                  <a16:creationId xmlns:a16="http://schemas.microsoft.com/office/drawing/2014/main" id="{24C5D162-15AE-A1CF-67F6-04C99CC468BF}"/>
                </a:ext>
              </a:extLst>
            </p:cNvPr>
            <p:cNvPicPr>
              <a:picLocks noChangeAspect="1"/>
            </p:cNvPicPr>
            <p:nvPr/>
          </p:nvPicPr>
          <p:blipFill>
            <a:blip r:embed="rId3"/>
            <a:stretch>
              <a:fillRect/>
            </a:stretch>
          </p:blipFill>
          <p:spPr>
            <a:xfrm>
              <a:off x="448190" y="2894028"/>
              <a:ext cx="2032463" cy="622442"/>
            </a:xfrm>
            <a:prstGeom prst="rect">
              <a:avLst/>
            </a:prstGeom>
            <a:ln>
              <a:noFill/>
            </a:ln>
            <a:effectLst>
              <a:outerShdw blurRad="76200" dist="76200" dir="2700000" sx="108000" sy="108000" algn="tl" rotWithShape="0">
                <a:prstClr val="black">
                  <a:alpha val="6000"/>
                </a:prstClr>
              </a:outerShdw>
            </a:effectLst>
          </p:spPr>
        </p:pic>
      </p:grpSp>
      <p:grpSp>
        <p:nvGrpSpPr>
          <p:cNvPr id="3" name="Group 2">
            <a:extLst>
              <a:ext uri="{FF2B5EF4-FFF2-40B4-BE49-F238E27FC236}">
                <a16:creationId xmlns:a16="http://schemas.microsoft.com/office/drawing/2014/main" id="{70E06E44-BE39-10D8-4744-CEF396299CF5}"/>
              </a:ext>
            </a:extLst>
          </p:cNvPr>
          <p:cNvGrpSpPr/>
          <p:nvPr/>
        </p:nvGrpSpPr>
        <p:grpSpPr>
          <a:xfrm>
            <a:off x="3214744" y="2639437"/>
            <a:ext cx="2388144" cy="1130725"/>
            <a:chOff x="3214744" y="2639437"/>
            <a:chExt cx="2388144" cy="1130725"/>
          </a:xfrm>
        </p:grpSpPr>
        <p:cxnSp>
          <p:nvCxnSpPr>
            <p:cNvPr id="63" name="Straight Connector 62">
              <a:extLst>
                <a:ext uri="{FF2B5EF4-FFF2-40B4-BE49-F238E27FC236}">
                  <a16:creationId xmlns:a16="http://schemas.microsoft.com/office/drawing/2014/main" id="{16FE11F5-D8D7-A8AB-E8BA-7CD735F60CAD}"/>
                </a:ext>
              </a:extLst>
            </p:cNvPr>
            <p:cNvCxnSpPr>
              <a:cxnSpLocks/>
            </p:cNvCxnSpPr>
            <p:nvPr/>
          </p:nvCxnSpPr>
          <p:spPr>
            <a:xfrm>
              <a:off x="3214744" y="2767917"/>
              <a:ext cx="987708"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09A2A229-9B6B-6453-1836-B72D795ED679}"/>
                </a:ext>
              </a:extLst>
            </p:cNvPr>
            <p:cNvSpPr txBox="1"/>
            <p:nvPr/>
          </p:nvSpPr>
          <p:spPr>
            <a:xfrm>
              <a:off x="3595030" y="2639437"/>
              <a:ext cx="1698171" cy="246221"/>
            </a:xfrm>
            <a:prstGeom prst="rect">
              <a:avLst/>
            </a:prstGeom>
            <a:noFill/>
          </p:spPr>
          <p:txBody>
            <a:bodyPr wrap="square">
              <a:spAutoFit/>
            </a:bodyPr>
            <a:lstStyle/>
            <a:p>
              <a:pPr algn="ctr"/>
              <a:r>
                <a:rPr lang="en-GB" sz="1000">
                  <a:solidFill>
                    <a:srgbClr val="5DB1E1"/>
                  </a:solidFill>
                </a:rPr>
                <a:t>6.5cm</a:t>
              </a:r>
            </a:p>
          </p:txBody>
        </p:sp>
        <p:cxnSp>
          <p:nvCxnSpPr>
            <p:cNvPr id="65" name="Straight Connector 64">
              <a:extLst>
                <a:ext uri="{FF2B5EF4-FFF2-40B4-BE49-F238E27FC236}">
                  <a16:creationId xmlns:a16="http://schemas.microsoft.com/office/drawing/2014/main" id="{BA09FFB6-4A2B-2043-095F-D08D565110ED}"/>
                </a:ext>
              </a:extLst>
            </p:cNvPr>
            <p:cNvCxnSpPr>
              <a:cxnSpLocks/>
            </p:cNvCxnSpPr>
            <p:nvPr/>
          </p:nvCxnSpPr>
          <p:spPr>
            <a:xfrm>
              <a:off x="4685777" y="2773739"/>
              <a:ext cx="903867"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11AD700-7381-339D-D606-ABB6D80255B6}"/>
                </a:ext>
              </a:extLst>
            </p:cNvPr>
            <p:cNvCxnSpPr>
              <a:cxnSpLocks/>
            </p:cNvCxnSpPr>
            <p:nvPr/>
          </p:nvCxnSpPr>
          <p:spPr>
            <a:xfrm>
              <a:off x="3367144" y="3652421"/>
              <a:ext cx="835308"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49251002-B42E-F80A-C805-3D3CEFE65F60}"/>
                </a:ext>
              </a:extLst>
            </p:cNvPr>
            <p:cNvSpPr txBox="1"/>
            <p:nvPr/>
          </p:nvSpPr>
          <p:spPr>
            <a:xfrm>
              <a:off x="3792606" y="3523941"/>
              <a:ext cx="1303017" cy="246221"/>
            </a:xfrm>
            <a:prstGeom prst="rect">
              <a:avLst/>
            </a:prstGeom>
            <a:noFill/>
          </p:spPr>
          <p:txBody>
            <a:bodyPr wrap="square">
              <a:spAutoFit/>
            </a:bodyPr>
            <a:lstStyle/>
            <a:p>
              <a:pPr algn="ctr"/>
              <a:r>
                <a:rPr lang="en-GB" sz="1000">
                  <a:solidFill>
                    <a:srgbClr val="5DB1E1"/>
                  </a:solidFill>
                </a:rPr>
                <a:t>5.6cm</a:t>
              </a:r>
            </a:p>
          </p:txBody>
        </p:sp>
        <p:cxnSp>
          <p:nvCxnSpPr>
            <p:cNvPr id="68" name="Straight Connector 67">
              <a:extLst>
                <a:ext uri="{FF2B5EF4-FFF2-40B4-BE49-F238E27FC236}">
                  <a16:creationId xmlns:a16="http://schemas.microsoft.com/office/drawing/2014/main" id="{80556394-D617-30B2-00E1-6F17E49A2109}"/>
                </a:ext>
              </a:extLst>
            </p:cNvPr>
            <p:cNvCxnSpPr>
              <a:cxnSpLocks/>
            </p:cNvCxnSpPr>
            <p:nvPr/>
          </p:nvCxnSpPr>
          <p:spPr>
            <a:xfrm>
              <a:off x="4685777" y="3658243"/>
              <a:ext cx="786392"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C6878521-4C2B-7AFB-F869-893F4C06F148}"/>
                </a:ext>
              </a:extLst>
            </p:cNvPr>
            <p:cNvCxnSpPr>
              <a:cxnSpLocks/>
            </p:cNvCxnSpPr>
            <p:nvPr/>
          </p:nvCxnSpPr>
          <p:spPr>
            <a:xfrm>
              <a:off x="3218372" y="2767917"/>
              <a:ext cx="0" cy="103165"/>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A5383B6D-8F4B-4FF9-C647-6D87E86001FF}"/>
                </a:ext>
              </a:extLst>
            </p:cNvPr>
            <p:cNvCxnSpPr>
              <a:cxnSpLocks/>
            </p:cNvCxnSpPr>
            <p:nvPr/>
          </p:nvCxnSpPr>
          <p:spPr>
            <a:xfrm>
              <a:off x="5589886" y="2779031"/>
              <a:ext cx="0" cy="103165"/>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3C95EADF-97E9-902D-E8BF-E120C6B8B844}"/>
                </a:ext>
              </a:extLst>
            </p:cNvPr>
            <p:cNvCxnSpPr>
              <a:cxnSpLocks/>
            </p:cNvCxnSpPr>
            <p:nvPr/>
          </p:nvCxnSpPr>
          <p:spPr>
            <a:xfrm>
              <a:off x="3369866" y="3556678"/>
              <a:ext cx="0" cy="100971"/>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0E4590F8-18D5-9F74-31C0-20EDB99E4078}"/>
                </a:ext>
              </a:extLst>
            </p:cNvPr>
            <p:cNvCxnSpPr>
              <a:cxnSpLocks/>
            </p:cNvCxnSpPr>
            <p:nvPr/>
          </p:nvCxnSpPr>
          <p:spPr>
            <a:xfrm>
              <a:off x="5464641" y="3564781"/>
              <a:ext cx="0" cy="95062"/>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pic>
          <p:nvPicPr>
            <p:cNvPr id="73" name="Picture 72">
              <a:extLst>
                <a:ext uri="{FF2B5EF4-FFF2-40B4-BE49-F238E27FC236}">
                  <a16:creationId xmlns:a16="http://schemas.microsoft.com/office/drawing/2014/main" id="{CE7F44E5-91C1-27B8-2672-5F40E8E8DF17}"/>
                </a:ext>
              </a:extLst>
            </p:cNvPr>
            <p:cNvPicPr>
              <a:picLocks noChangeAspect="1"/>
            </p:cNvPicPr>
            <p:nvPr/>
          </p:nvPicPr>
          <p:blipFill>
            <a:blip r:embed="rId4"/>
            <a:stretch>
              <a:fillRect/>
            </a:stretch>
          </p:blipFill>
          <p:spPr>
            <a:xfrm>
              <a:off x="3214744" y="2862450"/>
              <a:ext cx="2388144" cy="698659"/>
            </a:xfrm>
            <a:prstGeom prst="rect">
              <a:avLst/>
            </a:prstGeom>
            <a:ln>
              <a:noFill/>
            </a:ln>
            <a:effectLst>
              <a:outerShdw blurRad="76200" dist="76200" dir="2700000" sx="108000" sy="108000" algn="tl" rotWithShape="0">
                <a:prstClr val="black">
                  <a:alpha val="6000"/>
                </a:prstClr>
              </a:outerShdw>
            </a:effectLst>
          </p:spPr>
        </p:pic>
      </p:grpSp>
      <p:grpSp>
        <p:nvGrpSpPr>
          <p:cNvPr id="2" name="Group 1">
            <a:extLst>
              <a:ext uri="{FF2B5EF4-FFF2-40B4-BE49-F238E27FC236}">
                <a16:creationId xmlns:a16="http://schemas.microsoft.com/office/drawing/2014/main" id="{7CD11A41-AF87-87DC-4955-4E4041759399}"/>
              </a:ext>
            </a:extLst>
          </p:cNvPr>
          <p:cNvGrpSpPr/>
          <p:nvPr/>
        </p:nvGrpSpPr>
        <p:grpSpPr>
          <a:xfrm>
            <a:off x="6187865" y="2574621"/>
            <a:ext cx="2302722" cy="1309837"/>
            <a:chOff x="6187865" y="2574621"/>
            <a:chExt cx="2302722" cy="1309837"/>
          </a:xfrm>
        </p:grpSpPr>
        <p:cxnSp>
          <p:nvCxnSpPr>
            <p:cNvPr id="74" name="Straight Connector 73">
              <a:extLst>
                <a:ext uri="{FF2B5EF4-FFF2-40B4-BE49-F238E27FC236}">
                  <a16:creationId xmlns:a16="http://schemas.microsoft.com/office/drawing/2014/main" id="{97B840FC-602B-F490-C700-7576384B3232}"/>
                </a:ext>
              </a:extLst>
            </p:cNvPr>
            <p:cNvCxnSpPr>
              <a:cxnSpLocks/>
            </p:cNvCxnSpPr>
            <p:nvPr/>
          </p:nvCxnSpPr>
          <p:spPr>
            <a:xfrm>
              <a:off x="6187865" y="2703101"/>
              <a:ext cx="997490"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8E6E2917-E552-B88A-9184-C4EFFFB4CA6E}"/>
                </a:ext>
              </a:extLst>
            </p:cNvPr>
            <p:cNvSpPr txBox="1"/>
            <p:nvPr/>
          </p:nvSpPr>
          <p:spPr>
            <a:xfrm>
              <a:off x="6571348" y="2574621"/>
              <a:ext cx="1698171" cy="261610"/>
            </a:xfrm>
            <a:prstGeom prst="rect">
              <a:avLst/>
            </a:prstGeom>
            <a:noFill/>
          </p:spPr>
          <p:txBody>
            <a:bodyPr wrap="square">
              <a:spAutoFit/>
            </a:bodyPr>
            <a:lstStyle/>
            <a:p>
              <a:pPr algn="ctr"/>
              <a:r>
                <a:rPr lang="en-GB" sz="1050">
                  <a:solidFill>
                    <a:srgbClr val="5DB1E1"/>
                  </a:solidFill>
                  <a:latin typeface="Uni Sans Regular Italic" panose="00000500000000000000" pitchFamily="50" charset="0"/>
                </a:rPr>
                <a:t>6cm</a:t>
              </a:r>
            </a:p>
          </p:txBody>
        </p:sp>
        <p:cxnSp>
          <p:nvCxnSpPr>
            <p:cNvPr id="76" name="Straight Connector 75">
              <a:extLst>
                <a:ext uri="{FF2B5EF4-FFF2-40B4-BE49-F238E27FC236}">
                  <a16:creationId xmlns:a16="http://schemas.microsoft.com/office/drawing/2014/main" id="{0C4C607B-D5F6-9CB5-EA38-9726815E1CEE}"/>
                </a:ext>
              </a:extLst>
            </p:cNvPr>
            <p:cNvCxnSpPr>
              <a:cxnSpLocks/>
            </p:cNvCxnSpPr>
            <p:nvPr/>
          </p:nvCxnSpPr>
          <p:spPr>
            <a:xfrm>
              <a:off x="7664678" y="2708923"/>
              <a:ext cx="825909"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2E30A93C-CCD4-0771-B492-8E73E8BC4843}"/>
                </a:ext>
              </a:extLst>
            </p:cNvPr>
            <p:cNvCxnSpPr>
              <a:cxnSpLocks/>
            </p:cNvCxnSpPr>
            <p:nvPr/>
          </p:nvCxnSpPr>
          <p:spPr>
            <a:xfrm>
              <a:off x="6417162" y="3751328"/>
              <a:ext cx="768193"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2E6C125E-6E13-0C12-962A-12302A17D062}"/>
                </a:ext>
              </a:extLst>
            </p:cNvPr>
            <p:cNvSpPr txBox="1"/>
            <p:nvPr/>
          </p:nvSpPr>
          <p:spPr>
            <a:xfrm>
              <a:off x="6806150" y="3622848"/>
              <a:ext cx="1303017" cy="261610"/>
            </a:xfrm>
            <a:prstGeom prst="rect">
              <a:avLst/>
            </a:prstGeom>
            <a:noFill/>
          </p:spPr>
          <p:txBody>
            <a:bodyPr wrap="square">
              <a:spAutoFit/>
            </a:bodyPr>
            <a:lstStyle/>
            <a:p>
              <a:pPr algn="ctr"/>
              <a:r>
                <a:rPr lang="en-GB" sz="1050">
                  <a:solidFill>
                    <a:srgbClr val="5DB1E1"/>
                  </a:solidFill>
                  <a:latin typeface="Uni Sans Regular Italic" panose="00000500000000000000" pitchFamily="50" charset="0"/>
                </a:rPr>
                <a:t>5.5cm</a:t>
              </a:r>
            </a:p>
          </p:txBody>
        </p:sp>
        <p:cxnSp>
          <p:nvCxnSpPr>
            <p:cNvPr id="79" name="Straight Connector 78">
              <a:extLst>
                <a:ext uri="{FF2B5EF4-FFF2-40B4-BE49-F238E27FC236}">
                  <a16:creationId xmlns:a16="http://schemas.microsoft.com/office/drawing/2014/main" id="{BF329BE1-D7E4-2C5C-339F-E734BB2C0DAA}"/>
                </a:ext>
              </a:extLst>
            </p:cNvPr>
            <p:cNvCxnSpPr>
              <a:cxnSpLocks/>
            </p:cNvCxnSpPr>
            <p:nvPr/>
          </p:nvCxnSpPr>
          <p:spPr>
            <a:xfrm>
              <a:off x="7716297" y="3757150"/>
              <a:ext cx="671052" cy="0"/>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63D2F5B7-6A5D-77DD-CBAB-4B27045F54B9}"/>
                </a:ext>
              </a:extLst>
            </p:cNvPr>
            <p:cNvCxnSpPr>
              <a:cxnSpLocks/>
            </p:cNvCxnSpPr>
            <p:nvPr/>
          </p:nvCxnSpPr>
          <p:spPr>
            <a:xfrm>
              <a:off x="6187865" y="2703101"/>
              <a:ext cx="0" cy="103165"/>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F5240220-2C83-F313-843E-3F5BCF2B3D4E}"/>
                </a:ext>
              </a:extLst>
            </p:cNvPr>
            <p:cNvCxnSpPr>
              <a:cxnSpLocks/>
            </p:cNvCxnSpPr>
            <p:nvPr/>
          </p:nvCxnSpPr>
          <p:spPr>
            <a:xfrm>
              <a:off x="8485046" y="2714215"/>
              <a:ext cx="0" cy="103165"/>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49E62AD-823E-EE86-EED9-A4E459FD9E83}"/>
                </a:ext>
              </a:extLst>
            </p:cNvPr>
            <p:cNvCxnSpPr>
              <a:cxnSpLocks/>
            </p:cNvCxnSpPr>
            <p:nvPr/>
          </p:nvCxnSpPr>
          <p:spPr>
            <a:xfrm>
              <a:off x="6419884" y="3655585"/>
              <a:ext cx="0" cy="95179"/>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41ED87FB-B914-E8B9-8045-810415BE9C5B}"/>
                </a:ext>
              </a:extLst>
            </p:cNvPr>
            <p:cNvCxnSpPr>
              <a:cxnSpLocks/>
            </p:cNvCxnSpPr>
            <p:nvPr/>
          </p:nvCxnSpPr>
          <p:spPr>
            <a:xfrm>
              <a:off x="8381924" y="3663688"/>
              <a:ext cx="0" cy="89609"/>
            </a:xfrm>
            <a:prstGeom prst="line">
              <a:avLst/>
            </a:prstGeom>
            <a:ln>
              <a:solidFill>
                <a:srgbClr val="5DB1E1"/>
              </a:solidFill>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35B7930C-6FFF-89C1-9C68-3595EE5DDC39}"/>
                </a:ext>
              </a:extLst>
            </p:cNvPr>
            <p:cNvPicPr>
              <a:picLocks noChangeAspect="1"/>
            </p:cNvPicPr>
            <p:nvPr/>
          </p:nvPicPr>
          <p:blipFill>
            <a:blip r:embed="rId5"/>
            <a:stretch>
              <a:fillRect/>
            </a:stretch>
          </p:blipFill>
          <p:spPr>
            <a:xfrm>
              <a:off x="6267278" y="2778683"/>
              <a:ext cx="2215515" cy="848495"/>
            </a:xfrm>
            <a:prstGeom prst="rect">
              <a:avLst/>
            </a:prstGeom>
            <a:ln>
              <a:noFill/>
            </a:ln>
            <a:effectLst>
              <a:outerShdw blurRad="76200" dist="76200" dir="2700000" sx="108000" sy="108000" algn="tl" rotWithShape="0">
                <a:prstClr val="black">
                  <a:alpha val="6000"/>
                </a:prstClr>
              </a:outerShdw>
            </a:effectLst>
          </p:spPr>
        </p:pic>
      </p:grpSp>
      <p:sp>
        <p:nvSpPr>
          <p:cNvPr id="85" name="TextBox 84">
            <a:extLst>
              <a:ext uri="{FF2B5EF4-FFF2-40B4-BE49-F238E27FC236}">
                <a16:creationId xmlns:a16="http://schemas.microsoft.com/office/drawing/2014/main" id="{75E0CFA0-8449-3B73-CF54-8333BC397145}"/>
              </a:ext>
            </a:extLst>
          </p:cNvPr>
          <p:cNvSpPr txBox="1"/>
          <p:nvPr/>
        </p:nvSpPr>
        <p:spPr>
          <a:xfrm>
            <a:off x="6382242" y="2080890"/>
            <a:ext cx="1992325" cy="338554"/>
          </a:xfrm>
          <a:prstGeom prst="rect">
            <a:avLst/>
          </a:prstGeom>
          <a:noFill/>
        </p:spPr>
        <p:txBody>
          <a:bodyPr wrap="square" lIns="91440" tIns="45720" rIns="91440" bIns="45720" anchor="t">
            <a:spAutoFit/>
          </a:bodyPr>
          <a:lstStyle/>
          <a:p>
            <a:pPr algn="ctr"/>
            <a:r>
              <a:rPr lang="en-GB" sz="1600" b="1">
                <a:solidFill>
                  <a:srgbClr val="143961"/>
                </a:solidFill>
                <a:latin typeface="+mj-lt"/>
              </a:rPr>
              <a:t>Extra Strength </a:t>
            </a:r>
            <a:endParaRPr lang="en-GB" sz="1600" b="1">
              <a:solidFill>
                <a:srgbClr val="143961"/>
              </a:solidFill>
              <a:latin typeface="+mj-lt"/>
              <a:cs typeface="Poppins SemiBold"/>
            </a:endParaRPr>
          </a:p>
        </p:txBody>
      </p:sp>
    </p:spTree>
    <p:extLst>
      <p:ext uri="{BB962C8B-B14F-4D97-AF65-F5344CB8AC3E}">
        <p14:creationId xmlns:p14="http://schemas.microsoft.com/office/powerpoint/2010/main" val="1157788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66B61E-0083-11A4-A1A3-EB30EA273DB4}"/>
              </a:ext>
            </a:extLst>
          </p:cNvPr>
          <p:cNvSpPr>
            <a:spLocks noGrp="1"/>
          </p:cNvSpPr>
          <p:nvPr>
            <p:ph type="title"/>
          </p:nvPr>
        </p:nvSpPr>
        <p:spPr>
          <a:xfrm>
            <a:off x="3335193" y="385047"/>
            <a:ext cx="3365500" cy="616661"/>
          </a:xfrm>
        </p:spPr>
        <p:txBody>
          <a:bodyPr/>
          <a:lstStyle/>
          <a:p>
            <a:r>
              <a:rPr lang="en-GB" dirty="0"/>
              <a:t>How to apply</a:t>
            </a:r>
          </a:p>
        </p:txBody>
      </p:sp>
      <p:sp>
        <p:nvSpPr>
          <p:cNvPr id="7" name="Content Placeholder 3">
            <a:extLst>
              <a:ext uri="{FF2B5EF4-FFF2-40B4-BE49-F238E27FC236}">
                <a16:creationId xmlns:a16="http://schemas.microsoft.com/office/drawing/2014/main" id="{50AB444D-A9CE-0D47-26E2-9D65E7EC5B24}"/>
              </a:ext>
            </a:extLst>
          </p:cNvPr>
          <p:cNvSpPr>
            <a:spLocks noGrp="1"/>
          </p:cNvSpPr>
          <p:nvPr>
            <p:ph idx="1"/>
          </p:nvPr>
        </p:nvSpPr>
        <p:spPr>
          <a:xfrm>
            <a:off x="213790" y="3142121"/>
            <a:ext cx="1574800" cy="1505660"/>
          </a:xfrm>
        </p:spPr>
        <p:txBody>
          <a:bodyPr lIns="36000" rIns="36000"/>
          <a:lstStyle/>
          <a:p>
            <a:pPr algn="ctr"/>
            <a:r>
              <a:rPr lang="en-GB" sz="1200" b="1" i="0" u="none" strike="noStrike" baseline="0" dirty="0">
                <a:solidFill>
                  <a:srgbClr val="000031"/>
                </a:solidFill>
                <a:latin typeface="+mj-lt"/>
              </a:rPr>
              <a:t>Clean the Skin</a:t>
            </a:r>
            <a:endParaRPr lang="en-GB" sz="1100" b="1" i="0" u="none" strike="noStrike" baseline="0" dirty="0">
              <a:solidFill>
                <a:srgbClr val="000031"/>
              </a:solidFill>
              <a:latin typeface="Poppins Light" panose="00000400000000000000" pitchFamily="2" charset="0"/>
              <a:cs typeface="Poppins Light" panose="00000400000000000000" pitchFamily="2" charset="0"/>
            </a:endParaRPr>
          </a:p>
          <a:p>
            <a:pPr algn="ctr"/>
            <a:r>
              <a:rPr lang="en-GB" sz="1000" b="0" i="0" u="none" strike="noStrike" baseline="0" dirty="0">
                <a:solidFill>
                  <a:srgbClr val="000031"/>
                </a:solidFill>
                <a:latin typeface="Poppins Light" panose="00000400000000000000" pitchFamily="2" charset="0"/>
                <a:cs typeface="Poppins Light" panose="00000400000000000000" pitchFamily="2" charset="0"/>
              </a:rPr>
              <a:t>The adhesive won’t stick properly to wet, oily or moisturised skin, so wash and dry your nose before applying.</a:t>
            </a:r>
            <a:endParaRPr lang="en-GB" sz="1050" dirty="0">
              <a:latin typeface="Poppins Light" panose="00000400000000000000" pitchFamily="2" charset="0"/>
              <a:cs typeface="Poppins Light" panose="00000400000000000000" pitchFamily="2" charset="0"/>
            </a:endParaRPr>
          </a:p>
        </p:txBody>
      </p:sp>
      <p:sp>
        <p:nvSpPr>
          <p:cNvPr id="8" name="Content Placeholder 3">
            <a:extLst>
              <a:ext uri="{FF2B5EF4-FFF2-40B4-BE49-F238E27FC236}">
                <a16:creationId xmlns:a16="http://schemas.microsoft.com/office/drawing/2014/main" id="{C1C81F1C-7564-CB68-22F7-3317CBE03ADD}"/>
              </a:ext>
            </a:extLst>
          </p:cNvPr>
          <p:cNvSpPr txBox="1">
            <a:spLocks/>
          </p:cNvSpPr>
          <p:nvPr/>
        </p:nvSpPr>
        <p:spPr>
          <a:xfrm>
            <a:off x="1944165" y="3142121"/>
            <a:ext cx="1574800" cy="1505660"/>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b="1" dirty="0">
                <a:solidFill>
                  <a:srgbClr val="000031"/>
                </a:solidFill>
                <a:latin typeface="+mj-lt"/>
              </a:rPr>
              <a:t>Size matters</a:t>
            </a:r>
            <a:endParaRPr lang="en-GB" sz="1000" dirty="0">
              <a:solidFill>
                <a:srgbClr val="000031"/>
              </a:solidFill>
              <a:latin typeface="Poppins Light" panose="00000400000000000000" pitchFamily="2" charset="0"/>
              <a:cs typeface="Poppins Light" panose="00000400000000000000" pitchFamily="2" charset="0"/>
            </a:endParaRPr>
          </a:p>
          <a:p>
            <a:pPr algn="ctr"/>
            <a:r>
              <a:rPr lang="en-GB" sz="1000" dirty="0">
                <a:solidFill>
                  <a:srgbClr val="000031"/>
                </a:solidFill>
                <a:latin typeface="Poppins Light" panose="00000400000000000000" pitchFamily="2" charset="0"/>
                <a:cs typeface="Poppins Light" panose="00000400000000000000" pitchFamily="2" charset="0"/>
              </a:rPr>
              <a:t>No, really. Our strips come in different sizes, and skin sensitivity levels, making it easy to determine which strip is best for you.</a:t>
            </a:r>
          </a:p>
        </p:txBody>
      </p:sp>
      <p:sp>
        <p:nvSpPr>
          <p:cNvPr id="9" name="Content Placeholder 3">
            <a:extLst>
              <a:ext uri="{FF2B5EF4-FFF2-40B4-BE49-F238E27FC236}">
                <a16:creationId xmlns:a16="http://schemas.microsoft.com/office/drawing/2014/main" id="{8E9C8CCC-DAB3-D292-9F73-AC6E2FE2ABEF}"/>
              </a:ext>
            </a:extLst>
          </p:cNvPr>
          <p:cNvSpPr txBox="1">
            <a:spLocks/>
          </p:cNvSpPr>
          <p:nvPr/>
        </p:nvSpPr>
        <p:spPr>
          <a:xfrm>
            <a:off x="3663595" y="3142121"/>
            <a:ext cx="1882010" cy="1505660"/>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b="1" dirty="0">
                <a:solidFill>
                  <a:srgbClr val="000031"/>
                </a:solidFill>
                <a:latin typeface="+mj-lt"/>
              </a:rPr>
              <a:t>Position is everything</a:t>
            </a:r>
          </a:p>
          <a:p>
            <a:pPr algn="ctr"/>
            <a:r>
              <a:rPr lang="en-GB" sz="1000" dirty="0">
                <a:solidFill>
                  <a:srgbClr val="000031"/>
                </a:solidFill>
                <a:latin typeface="Poppins Light" panose="00000400000000000000" pitchFamily="2" charset="0"/>
                <a:cs typeface="Poppins Light" panose="00000400000000000000" pitchFamily="2" charset="0"/>
              </a:rPr>
              <a:t>Place the adhesive </a:t>
            </a:r>
            <a:br>
              <a:rPr lang="en-GB" sz="1000" dirty="0">
                <a:solidFill>
                  <a:srgbClr val="000031"/>
                </a:solidFill>
                <a:latin typeface="Poppins Light" panose="00000400000000000000" pitchFamily="2" charset="0"/>
                <a:cs typeface="Poppins Light" panose="00000400000000000000" pitchFamily="2" charset="0"/>
              </a:rPr>
            </a:br>
            <a:r>
              <a:rPr lang="en-GB" sz="1000" dirty="0">
                <a:solidFill>
                  <a:srgbClr val="000031"/>
                </a:solidFill>
                <a:latin typeface="Poppins Light" panose="00000400000000000000" pitchFamily="2" charset="0"/>
                <a:cs typeface="Poppins Light" panose="00000400000000000000" pitchFamily="2" charset="0"/>
              </a:rPr>
              <a:t>side of the strip right </a:t>
            </a:r>
            <a:br>
              <a:rPr lang="en-GB" sz="1000" dirty="0">
                <a:solidFill>
                  <a:srgbClr val="000031"/>
                </a:solidFill>
                <a:latin typeface="Poppins Light" panose="00000400000000000000" pitchFamily="2" charset="0"/>
                <a:cs typeface="Poppins Light" panose="00000400000000000000" pitchFamily="2" charset="0"/>
              </a:rPr>
            </a:br>
            <a:r>
              <a:rPr lang="en-GB" sz="1000" dirty="0">
                <a:solidFill>
                  <a:srgbClr val="000031"/>
                </a:solidFill>
                <a:latin typeface="Poppins Light" panose="00000400000000000000" pitchFamily="2" charset="0"/>
                <a:cs typeface="Poppins Light" panose="00000400000000000000" pitchFamily="2" charset="0"/>
              </a:rPr>
              <a:t>above where your nose/nostril </a:t>
            </a:r>
            <a:br>
              <a:rPr lang="en-GB" sz="1000" dirty="0">
                <a:solidFill>
                  <a:srgbClr val="000031"/>
                </a:solidFill>
                <a:latin typeface="Poppins Light" panose="00000400000000000000" pitchFamily="2" charset="0"/>
                <a:cs typeface="Poppins Light" panose="00000400000000000000" pitchFamily="2" charset="0"/>
              </a:rPr>
            </a:br>
            <a:r>
              <a:rPr lang="en-GB" sz="1000" dirty="0">
                <a:solidFill>
                  <a:srgbClr val="000031"/>
                </a:solidFill>
                <a:latin typeface="Poppins Light" panose="00000400000000000000" pitchFamily="2" charset="0"/>
                <a:cs typeface="Poppins Light" panose="00000400000000000000" pitchFamily="2" charset="0"/>
              </a:rPr>
              <a:t>flares out.</a:t>
            </a:r>
          </a:p>
        </p:txBody>
      </p:sp>
      <p:sp>
        <p:nvSpPr>
          <p:cNvPr id="10" name="Content Placeholder 3">
            <a:extLst>
              <a:ext uri="{FF2B5EF4-FFF2-40B4-BE49-F238E27FC236}">
                <a16:creationId xmlns:a16="http://schemas.microsoft.com/office/drawing/2014/main" id="{4800FD92-C3D6-DFE5-0453-AC431BC8E859}"/>
              </a:ext>
            </a:extLst>
          </p:cNvPr>
          <p:cNvSpPr txBox="1">
            <a:spLocks/>
          </p:cNvSpPr>
          <p:nvPr/>
        </p:nvSpPr>
        <p:spPr>
          <a:xfrm>
            <a:off x="5707520" y="3142121"/>
            <a:ext cx="1574800" cy="1505660"/>
          </a:xfrm>
          <a:prstGeom prst="rect">
            <a:avLst/>
          </a:prstGeom>
        </p:spPr>
        <p:txBody>
          <a:bodyPr lIns="36000" rIns="36000"/>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b="1" dirty="0">
                <a:solidFill>
                  <a:srgbClr val="000031"/>
                </a:solidFill>
                <a:latin typeface="+mj-lt"/>
              </a:rPr>
              <a:t>Breathe easy</a:t>
            </a:r>
          </a:p>
          <a:p>
            <a:pPr algn="ctr"/>
            <a:r>
              <a:rPr lang="en-GB" sz="1000" dirty="0">
                <a:solidFill>
                  <a:srgbClr val="000031"/>
                </a:solidFill>
                <a:latin typeface="Poppins Light" panose="00000400000000000000" pitchFamily="2" charset="0"/>
                <a:cs typeface="Poppins Light" panose="00000400000000000000" pitchFamily="2" charset="0"/>
              </a:rPr>
              <a:t>Gently rub the strip to secure it into place on your nose. Take a deep breath. More comfortable breathing begins now. </a:t>
            </a:r>
          </a:p>
        </p:txBody>
      </p:sp>
      <p:sp>
        <p:nvSpPr>
          <p:cNvPr id="11" name="Content Placeholder 3">
            <a:extLst>
              <a:ext uri="{FF2B5EF4-FFF2-40B4-BE49-F238E27FC236}">
                <a16:creationId xmlns:a16="http://schemas.microsoft.com/office/drawing/2014/main" id="{15A7B870-95FB-2605-E587-7ADB5CE15FE5}"/>
              </a:ext>
            </a:extLst>
          </p:cNvPr>
          <p:cNvSpPr txBox="1">
            <a:spLocks/>
          </p:cNvSpPr>
          <p:nvPr/>
        </p:nvSpPr>
        <p:spPr>
          <a:xfrm>
            <a:off x="7396985" y="3142121"/>
            <a:ext cx="1615710" cy="1505660"/>
          </a:xfrm>
          <a:prstGeom prst="rect">
            <a:avLst/>
          </a:prstGeom>
        </p:spPr>
        <p:txBody>
          <a:bodyPr lIns="36000" tIns="45720" rIns="36000" bIns="45720" anchor="t"/>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200" b="1" dirty="0">
                <a:solidFill>
                  <a:srgbClr val="000031"/>
                </a:solidFill>
                <a:latin typeface="+mj-lt"/>
              </a:rPr>
              <a:t>To remove</a:t>
            </a:r>
          </a:p>
          <a:p>
            <a:pPr algn="ctr"/>
            <a:r>
              <a:rPr lang="en-GB" sz="1000" dirty="0">
                <a:solidFill>
                  <a:srgbClr val="000031"/>
                </a:solidFill>
                <a:latin typeface="Poppins Light" panose="00000400000000000000" pitchFamily="2" charset="0"/>
                <a:cs typeface="Poppins Light" panose="00000400000000000000" pitchFamily="2" charset="0"/>
              </a:rPr>
              <a:t>Wash your face with warm water for 10 seconds, then gently lift each side of the strip and remove.     Ta-da!</a:t>
            </a:r>
          </a:p>
        </p:txBody>
      </p:sp>
      <p:pic>
        <p:nvPicPr>
          <p:cNvPr id="18" name="Picture 17" descr="A group of blue and white icons&#10;&#10;Description automatically generated">
            <a:extLst>
              <a:ext uri="{FF2B5EF4-FFF2-40B4-BE49-F238E27FC236}">
                <a16:creationId xmlns:a16="http://schemas.microsoft.com/office/drawing/2014/main" id="{42FDE908-4331-BF57-B699-5E8FBA22EBC4}"/>
              </a:ext>
            </a:extLst>
          </p:cNvPr>
          <p:cNvPicPr>
            <a:picLocks noChangeAspect="1"/>
          </p:cNvPicPr>
          <p:nvPr/>
        </p:nvPicPr>
        <p:blipFill>
          <a:blip r:embed="rId2"/>
          <a:stretch>
            <a:fillRect/>
          </a:stretch>
        </p:blipFill>
        <p:spPr>
          <a:xfrm>
            <a:off x="3760258" y="1633375"/>
            <a:ext cx="1413432" cy="1268928"/>
          </a:xfrm>
          <a:prstGeom prst="rect">
            <a:avLst/>
          </a:prstGeom>
        </p:spPr>
      </p:pic>
      <p:pic>
        <p:nvPicPr>
          <p:cNvPr id="19" name="Picture 18" descr="A person with a hand covering their mouth&#10;&#10;Description automatically generated">
            <a:extLst>
              <a:ext uri="{FF2B5EF4-FFF2-40B4-BE49-F238E27FC236}">
                <a16:creationId xmlns:a16="http://schemas.microsoft.com/office/drawing/2014/main" id="{EFBFA326-AFDE-84E0-8AD9-591AB9A837CE}"/>
              </a:ext>
            </a:extLst>
          </p:cNvPr>
          <p:cNvPicPr>
            <a:picLocks noChangeAspect="1"/>
          </p:cNvPicPr>
          <p:nvPr/>
        </p:nvPicPr>
        <p:blipFill>
          <a:blip r:embed="rId3"/>
          <a:stretch>
            <a:fillRect/>
          </a:stretch>
        </p:blipFill>
        <p:spPr>
          <a:xfrm>
            <a:off x="494361" y="1505900"/>
            <a:ext cx="1026941" cy="1272673"/>
          </a:xfrm>
          <a:prstGeom prst="rect">
            <a:avLst/>
          </a:prstGeom>
        </p:spPr>
      </p:pic>
      <p:pic>
        <p:nvPicPr>
          <p:cNvPr id="20" name="Picture 19" descr="A person with hands on their face&#10;&#10;Description automatically generated">
            <a:extLst>
              <a:ext uri="{FF2B5EF4-FFF2-40B4-BE49-F238E27FC236}">
                <a16:creationId xmlns:a16="http://schemas.microsoft.com/office/drawing/2014/main" id="{063FC3EE-A374-CFB7-55E4-F795A7E2CBDF}"/>
              </a:ext>
            </a:extLst>
          </p:cNvPr>
          <p:cNvPicPr>
            <a:picLocks noChangeAspect="1"/>
          </p:cNvPicPr>
          <p:nvPr/>
        </p:nvPicPr>
        <p:blipFill>
          <a:blip r:embed="rId4"/>
          <a:stretch>
            <a:fillRect/>
          </a:stretch>
        </p:blipFill>
        <p:spPr>
          <a:xfrm>
            <a:off x="5819992" y="1502743"/>
            <a:ext cx="1343404" cy="1253969"/>
          </a:xfrm>
          <a:prstGeom prst="rect">
            <a:avLst/>
          </a:prstGeom>
        </p:spPr>
      </p:pic>
      <p:pic>
        <p:nvPicPr>
          <p:cNvPr id="21" name="Picture 20" descr="A person with hands on their face&#10;&#10;Description automatically generated">
            <a:extLst>
              <a:ext uri="{FF2B5EF4-FFF2-40B4-BE49-F238E27FC236}">
                <a16:creationId xmlns:a16="http://schemas.microsoft.com/office/drawing/2014/main" id="{198586FE-90D0-2F52-FE48-9DA960BCE657}"/>
              </a:ext>
            </a:extLst>
          </p:cNvPr>
          <p:cNvPicPr>
            <a:picLocks noChangeAspect="1"/>
          </p:cNvPicPr>
          <p:nvPr/>
        </p:nvPicPr>
        <p:blipFill>
          <a:blip r:embed="rId5"/>
          <a:stretch>
            <a:fillRect/>
          </a:stretch>
        </p:blipFill>
        <p:spPr>
          <a:xfrm>
            <a:off x="7529277" y="1497990"/>
            <a:ext cx="1380336" cy="1268928"/>
          </a:xfrm>
          <a:prstGeom prst="rect">
            <a:avLst/>
          </a:prstGeom>
        </p:spPr>
      </p:pic>
      <p:pic>
        <p:nvPicPr>
          <p:cNvPr id="22" name="Picture 21" descr="A blue logo with black background&#10;&#10;Description automatically generated">
            <a:extLst>
              <a:ext uri="{FF2B5EF4-FFF2-40B4-BE49-F238E27FC236}">
                <a16:creationId xmlns:a16="http://schemas.microsoft.com/office/drawing/2014/main" id="{2E52386E-123E-8B14-C8B9-9110E09883A4}"/>
              </a:ext>
            </a:extLst>
          </p:cNvPr>
          <p:cNvPicPr>
            <a:picLocks noChangeAspect="1"/>
          </p:cNvPicPr>
          <p:nvPr/>
        </p:nvPicPr>
        <p:blipFill>
          <a:blip r:embed="rId6"/>
          <a:stretch>
            <a:fillRect/>
          </a:stretch>
        </p:blipFill>
        <p:spPr>
          <a:xfrm>
            <a:off x="2027220" y="1583430"/>
            <a:ext cx="1437513" cy="1083855"/>
          </a:xfrm>
          <a:prstGeom prst="rect">
            <a:avLst/>
          </a:prstGeom>
        </p:spPr>
      </p:pic>
    </p:spTree>
    <p:extLst>
      <p:ext uri="{BB962C8B-B14F-4D97-AF65-F5344CB8AC3E}">
        <p14:creationId xmlns:p14="http://schemas.microsoft.com/office/powerpoint/2010/main" val="2113596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4B5101-2261-6540-2309-BA7518E50FC1}"/>
              </a:ext>
            </a:extLst>
          </p:cNvPr>
          <p:cNvSpPr>
            <a:spLocks noGrp="1"/>
          </p:cNvSpPr>
          <p:nvPr>
            <p:ph type="title"/>
          </p:nvPr>
        </p:nvSpPr>
        <p:spPr/>
        <p:txBody>
          <a:bodyPr/>
          <a:lstStyle/>
          <a:p>
            <a:r>
              <a:rPr lang="en-GB" sz="3600" dirty="0"/>
              <a:t>Technical information</a:t>
            </a:r>
          </a:p>
        </p:txBody>
      </p:sp>
      <p:sp>
        <p:nvSpPr>
          <p:cNvPr id="7" name="Content Placeholder 5">
            <a:extLst>
              <a:ext uri="{FF2B5EF4-FFF2-40B4-BE49-F238E27FC236}">
                <a16:creationId xmlns:a16="http://schemas.microsoft.com/office/drawing/2014/main" id="{0E65BD95-A490-F90B-35C1-453F5FD37F31}"/>
              </a:ext>
            </a:extLst>
          </p:cNvPr>
          <p:cNvSpPr>
            <a:spLocks noGrp="1"/>
          </p:cNvSpPr>
          <p:nvPr>
            <p:ph idx="1"/>
          </p:nvPr>
        </p:nvSpPr>
        <p:spPr>
          <a:xfrm>
            <a:off x="229965" y="961890"/>
            <a:ext cx="3665760" cy="1466985"/>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effectLst/>
                <a:ea typeface="Calibri" panose="020F0502020204030204" pitchFamily="34" charset="0"/>
                <a:cs typeface="Times New Roman" panose="02020603050405020304" pitchFamily="18" charset="0"/>
              </a:rPr>
              <a:t>Caution</a:t>
            </a:r>
            <a:r>
              <a:rPr kumimoji="0" lang="en-GB" altLang="en-US" sz="1100" b="1" i="0" u="none" strike="noStrike" cap="none" normalizeH="0" baseline="0" dirty="0">
                <a:ln>
                  <a:noFill/>
                </a:ln>
                <a:effectLst/>
                <a:ea typeface="Calibri" panose="020F0502020204030204" pitchFamily="34" charset="0"/>
                <a:cs typeface="Times New Roman" panose="02020603050405020304" pitchFamily="18" charset="0"/>
              </a:rPr>
              <a:t>:</a:t>
            </a:r>
            <a:r>
              <a:rPr kumimoji="0" lang="en-GB" altLang="en-US" sz="1100" b="0" i="0" u="none" strike="noStrike" cap="none" normalizeH="0" baseline="0" dirty="0">
                <a:ln>
                  <a:noFill/>
                </a:ln>
                <a:effectLst/>
                <a:ea typeface="Calibri" panose="020F0502020204030204" pitchFamily="34" charset="0"/>
                <a:cs typeface="Times New Roman" panose="02020603050405020304" pitchFamily="18" charset="0"/>
              </a:rPr>
              <a:t> Before using the product, read carefully the instructions for use enclosed in the package.</a:t>
            </a:r>
            <a:endParaRPr kumimoji="0" lang="en-GB" altLang="en-US" sz="1100" b="0"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700" b="0" i="0" u="none" strike="noStrike" cap="none" normalizeH="0" baseline="0" dirty="0">
              <a:ln>
                <a:noFill/>
              </a:ln>
              <a:effectLs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effectLst/>
                <a:ea typeface="Calibri" panose="020F0502020204030204" pitchFamily="34" charset="0"/>
                <a:cs typeface="Times New Roman" panose="02020603050405020304" pitchFamily="18" charset="0"/>
              </a:rPr>
              <a:t>Do not use if package is damaged.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700" b="0"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effectLst/>
                <a:ea typeface="Calibri" panose="020F0502020204030204" pitchFamily="34" charset="0"/>
                <a:cs typeface="Times New Roman" panose="02020603050405020304" pitchFamily="18" charset="0"/>
              </a:rPr>
              <a:t>Single use: Nasal Strips are for single use.</a:t>
            </a:r>
            <a:endParaRPr kumimoji="0" lang="en-GB" altLang="en-US" sz="1100" b="0"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700" b="0" i="0" u="none" strike="noStrike" cap="none" normalizeH="0" baseline="0" dirty="0">
              <a:ln>
                <a:noFill/>
              </a:ln>
              <a:effectLs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effectLst/>
                <a:ea typeface="Calibri" panose="020F0502020204030204" pitchFamily="34" charset="0"/>
                <a:cs typeface="Times New Roman" panose="02020603050405020304" pitchFamily="18" charset="0"/>
              </a:rPr>
              <a:t>Paper pouch around the strips may contain natural rubber latex.</a:t>
            </a:r>
            <a:endParaRPr lang="en-GB" sz="1100" dirty="0"/>
          </a:p>
        </p:txBody>
      </p:sp>
      <p:sp>
        <p:nvSpPr>
          <p:cNvPr id="8" name="Content Placeholder 5">
            <a:extLst>
              <a:ext uri="{FF2B5EF4-FFF2-40B4-BE49-F238E27FC236}">
                <a16:creationId xmlns:a16="http://schemas.microsoft.com/office/drawing/2014/main" id="{C1C62446-0396-73AA-4754-490E26693381}"/>
              </a:ext>
            </a:extLst>
          </p:cNvPr>
          <p:cNvSpPr txBox="1">
            <a:spLocks/>
          </p:cNvSpPr>
          <p:nvPr/>
        </p:nvSpPr>
        <p:spPr>
          <a:xfrm>
            <a:off x="273926" y="2538880"/>
            <a:ext cx="1944683" cy="16427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0" fontAlgn="base" hangingPunct="0">
              <a:lnSpc>
                <a:spcPct val="100000"/>
              </a:lnSpc>
              <a:spcBef>
                <a:spcPct val="0"/>
              </a:spcBef>
              <a:spcAft>
                <a:spcPts val="300"/>
              </a:spcAft>
              <a:buFontTx/>
              <a:buNone/>
            </a:pPr>
            <a:r>
              <a:rPr lang="en-GB" altLang="en-US" sz="1000" dirty="0">
                <a:cs typeface="Times New Roman" panose="02020603050405020304" pitchFamily="18" charset="0"/>
              </a:rPr>
              <a:t>Warnings and Precautions</a:t>
            </a:r>
            <a:endParaRPr lang="en-GB" altLang="en-US" sz="500" dirty="0">
              <a:cs typeface="Times New Roman" panose="02020603050405020304" pitchFamily="18" charset="0"/>
            </a:endParaRPr>
          </a:p>
          <a:p>
            <a:pPr marL="171450" indent="-171450" eaLnBrk="0" fontAlgn="base" hangingPunct="0">
              <a:lnSpc>
                <a:spcPct val="100000"/>
              </a:lnSpc>
              <a:spcBef>
                <a:spcPct val="0"/>
              </a:spcBef>
              <a:spcAft>
                <a:spcPts val="300"/>
              </a:spcAft>
              <a:buFont typeface="Arial" panose="020B0604020202020204" pitchFamily="34" charset="0"/>
              <a:buChar char="•"/>
            </a:pPr>
            <a:r>
              <a:rPr lang="en-GB" altLang="en-US" sz="700" dirty="0"/>
              <a:t>For external use only</a:t>
            </a:r>
          </a:p>
          <a:p>
            <a:pPr marL="171450" indent="-171450" eaLnBrk="0" fontAlgn="base" hangingPunct="0">
              <a:lnSpc>
                <a:spcPct val="100000"/>
              </a:lnSpc>
              <a:spcBef>
                <a:spcPct val="0"/>
              </a:spcBef>
              <a:spcAft>
                <a:spcPts val="300"/>
              </a:spcAft>
              <a:buFont typeface="Arial" panose="020B0604020202020204" pitchFamily="34" charset="0"/>
              <a:buChar char="•"/>
            </a:pPr>
            <a:r>
              <a:rPr lang="en-GB" altLang="en-US" sz="700" dirty="0"/>
              <a:t>Do not use over sores, sunburned or irritated skin</a:t>
            </a:r>
          </a:p>
          <a:p>
            <a:pPr marL="171450" indent="-171450" eaLnBrk="0" fontAlgn="base" hangingPunct="0">
              <a:lnSpc>
                <a:spcPct val="100000"/>
              </a:lnSpc>
              <a:spcBef>
                <a:spcPct val="0"/>
              </a:spcBef>
              <a:spcAft>
                <a:spcPts val="300"/>
              </a:spcAft>
              <a:buFont typeface="Arial" panose="020B0604020202020204" pitchFamily="34" charset="0"/>
              <a:buChar char="•"/>
            </a:pPr>
            <a:r>
              <a:rPr lang="en-GB" altLang="en-US" sz="700" dirty="0"/>
              <a:t>If rash or skin irritations occurs, discontinue use</a:t>
            </a:r>
          </a:p>
          <a:p>
            <a:pPr marL="171450" indent="-171450" eaLnBrk="0" fontAlgn="base" hangingPunct="0">
              <a:lnSpc>
                <a:spcPct val="100000"/>
              </a:lnSpc>
              <a:spcBef>
                <a:spcPct val="0"/>
              </a:spcBef>
              <a:spcAft>
                <a:spcPts val="300"/>
              </a:spcAft>
              <a:buFont typeface="Arial" panose="020B0604020202020204" pitchFamily="34" charset="0"/>
              <a:buChar char="•"/>
            </a:pPr>
            <a:r>
              <a:rPr lang="en-GB" altLang="en-US" sz="700" dirty="0"/>
              <a:t>Do not use for more than 12 hours per day</a:t>
            </a:r>
          </a:p>
          <a:p>
            <a:pPr marL="171450" indent="-171450" eaLnBrk="0" fontAlgn="base" hangingPunct="0">
              <a:lnSpc>
                <a:spcPct val="100000"/>
              </a:lnSpc>
              <a:spcBef>
                <a:spcPct val="0"/>
              </a:spcBef>
              <a:spcAft>
                <a:spcPts val="300"/>
              </a:spcAft>
              <a:buFont typeface="Arial" panose="020B0604020202020204" pitchFamily="34" charset="0"/>
              <a:buChar char="•"/>
            </a:pPr>
            <a:r>
              <a:rPr lang="en-GB" altLang="en-US" sz="700" dirty="0"/>
              <a:t>For performance reasons the strips are for single use only. After removal sticker loses stickiness and the strip will not remain in place</a:t>
            </a:r>
          </a:p>
        </p:txBody>
      </p:sp>
      <p:pic>
        <p:nvPicPr>
          <p:cNvPr id="9" name="Picture 8" descr="A close up of a person&#10;&#10;Description automatically generated with medium confidence">
            <a:extLst>
              <a:ext uri="{FF2B5EF4-FFF2-40B4-BE49-F238E27FC236}">
                <a16:creationId xmlns:a16="http://schemas.microsoft.com/office/drawing/2014/main" id="{F6705585-FF9E-F686-B84A-159AC2F24479}"/>
              </a:ext>
            </a:extLst>
          </p:cNvPr>
          <p:cNvPicPr/>
          <p:nvPr/>
        </p:nvPicPr>
        <p:blipFill>
          <a:blip r:embed="rId2" cstate="email">
            <a:extLst>
              <a:ext uri="{28A0092B-C50C-407E-A947-70E740481C1C}">
                <a14:useLocalDpi xmlns:a14="http://schemas.microsoft.com/office/drawing/2010/main"/>
              </a:ext>
            </a:extLst>
          </a:blip>
          <a:srcRect/>
          <a:stretch>
            <a:fillRect/>
          </a:stretch>
        </p:blipFill>
        <p:spPr>
          <a:xfrm>
            <a:off x="1668321" y="4402628"/>
            <a:ext cx="581025" cy="609600"/>
          </a:xfrm>
          <a:prstGeom prst="rect">
            <a:avLst/>
          </a:prstGeom>
          <a:noFill/>
          <a:ln>
            <a:noFill/>
            <a:prstDash/>
          </a:ln>
        </p:spPr>
      </p:pic>
      <p:pic>
        <p:nvPicPr>
          <p:cNvPr id="10" name="Picture 9" descr="A picture containing text&#10;&#10;Description automatically generated">
            <a:extLst>
              <a:ext uri="{FF2B5EF4-FFF2-40B4-BE49-F238E27FC236}">
                <a16:creationId xmlns:a16="http://schemas.microsoft.com/office/drawing/2014/main" id="{BD951BA3-5144-D7B2-C447-C44B8BBA1A5A}"/>
              </a:ext>
            </a:extLst>
          </p:cNvPr>
          <p:cNvPicPr/>
          <p:nvPr/>
        </p:nvPicPr>
        <p:blipFill>
          <a:blip r:embed="rId3" cstate="email">
            <a:extLst>
              <a:ext uri="{28A0092B-C50C-407E-A947-70E740481C1C}">
                <a14:useLocalDpi xmlns:a14="http://schemas.microsoft.com/office/drawing/2010/main"/>
              </a:ext>
            </a:extLst>
          </a:blip>
          <a:srcRect/>
          <a:stretch>
            <a:fillRect/>
          </a:stretch>
        </p:blipFill>
        <p:spPr>
          <a:xfrm>
            <a:off x="2351078" y="4402628"/>
            <a:ext cx="1038225" cy="600075"/>
          </a:xfrm>
          <a:prstGeom prst="rect">
            <a:avLst/>
          </a:prstGeom>
          <a:noFill/>
          <a:ln>
            <a:noFill/>
            <a:prstDash/>
          </a:ln>
        </p:spPr>
      </p:pic>
      <p:pic>
        <p:nvPicPr>
          <p:cNvPr id="11" name="Picture 10" descr="A close up of a person&#10;&#10;Description automatically generated with medium confidence">
            <a:extLst>
              <a:ext uri="{FF2B5EF4-FFF2-40B4-BE49-F238E27FC236}">
                <a16:creationId xmlns:a16="http://schemas.microsoft.com/office/drawing/2014/main" id="{C6008F11-3F07-8D5E-A1F1-27A179CAB007}"/>
              </a:ext>
            </a:extLst>
          </p:cNvPr>
          <p:cNvPicPr/>
          <p:nvPr/>
        </p:nvPicPr>
        <p:blipFill>
          <a:blip r:embed="rId4" cstate="email">
            <a:extLst>
              <a:ext uri="{28A0092B-C50C-407E-A947-70E740481C1C}">
                <a14:useLocalDpi xmlns:a14="http://schemas.microsoft.com/office/drawing/2010/main"/>
              </a:ext>
            </a:extLst>
          </a:blip>
          <a:srcRect/>
          <a:stretch>
            <a:fillRect/>
          </a:stretch>
        </p:blipFill>
        <p:spPr>
          <a:xfrm>
            <a:off x="3557612" y="4385701"/>
            <a:ext cx="609600" cy="600075"/>
          </a:xfrm>
          <a:prstGeom prst="rect">
            <a:avLst/>
          </a:prstGeom>
          <a:noFill/>
          <a:ln>
            <a:noFill/>
            <a:prstDash/>
          </a:ln>
        </p:spPr>
      </p:pic>
      <p:pic>
        <p:nvPicPr>
          <p:cNvPr id="13" name="Picture 13">
            <a:extLst>
              <a:ext uri="{FF2B5EF4-FFF2-40B4-BE49-F238E27FC236}">
                <a16:creationId xmlns:a16="http://schemas.microsoft.com/office/drawing/2014/main" id="{39F90F56-4380-7C6F-0013-BCC74300EE78}"/>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1" t="1" r="2290" b="-5558"/>
          <a:stretch/>
        </p:blipFill>
        <p:spPr bwMode="auto">
          <a:xfrm>
            <a:off x="227833" y="4403955"/>
            <a:ext cx="338140" cy="29546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30048107-0A19-107E-77FB-E144AAA83518}"/>
              </a:ext>
            </a:extLst>
          </p:cNvPr>
          <p:cNvSpPr txBox="1"/>
          <p:nvPr/>
        </p:nvSpPr>
        <p:spPr>
          <a:xfrm>
            <a:off x="501760" y="4385701"/>
            <a:ext cx="1064829" cy="738664"/>
          </a:xfrm>
          <a:prstGeom prst="rect">
            <a:avLst/>
          </a:prstGeom>
          <a:noFill/>
        </p:spPr>
        <p:txBody>
          <a:bodyPr wrap="square" rtlCol="0">
            <a:spAutoFit/>
          </a:bodyPr>
          <a:lstStyle/>
          <a:p>
            <a:r>
              <a:rPr lang="en-GB" sz="700" dirty="0">
                <a:solidFill>
                  <a:srgbClr val="041E4B"/>
                </a:solidFill>
                <a:cs typeface="Times New Roman" panose="02020603050405020304" pitchFamily="18" charset="0"/>
              </a:rPr>
              <a:t>Product is wrapped in packaging that may have been in contact with </a:t>
            </a:r>
            <a:r>
              <a:rPr lang="en-GB" sz="700" b="1" dirty="0">
                <a:solidFill>
                  <a:srgbClr val="041E4B"/>
                </a:solidFill>
                <a:cs typeface="Times New Roman" panose="02020603050405020304" pitchFamily="18" charset="0"/>
              </a:rPr>
              <a:t>latex</a:t>
            </a:r>
            <a:r>
              <a:rPr lang="en-GB" sz="700" dirty="0">
                <a:solidFill>
                  <a:srgbClr val="041E4B"/>
                </a:solidFill>
                <a:cs typeface="Times New Roman" panose="02020603050405020304" pitchFamily="18" charset="0"/>
              </a:rPr>
              <a:t> during its manufacture</a:t>
            </a:r>
          </a:p>
        </p:txBody>
      </p:sp>
      <p:pic>
        <p:nvPicPr>
          <p:cNvPr id="3" name="Picture 2" descr="Latex Icon: Over 24,765 Royalty-Free Licensable Stock Illustrations &amp;  Drawings | Shutterstock">
            <a:extLst>
              <a:ext uri="{FF2B5EF4-FFF2-40B4-BE49-F238E27FC236}">
                <a16:creationId xmlns:a16="http://schemas.microsoft.com/office/drawing/2014/main" id="{78D37882-C1EE-A397-C746-9CC82F24FE4A}"/>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7143" b="78214" l="13462" r="90385">
                        <a14:foregroundMark x1="13846" y1="22500" x2="13846" y2="22500"/>
                        <a14:foregroundMark x1="28846" y1="36786" x2="28846" y2="36786"/>
                        <a14:foregroundMark x1="35769" y1="36429" x2="35769" y2="36429"/>
                        <a14:foregroundMark x1="49231" y1="35357" x2="49231" y2="35357"/>
                        <a14:foregroundMark x1="58462" y1="37500" x2="58462" y2="37500"/>
                        <a14:foregroundMark x1="72308" y1="33929" x2="72308" y2="33929"/>
                        <a14:foregroundMark x1="52692" y1="78214" x2="52692" y2="78214"/>
                      </a14:backgroundRemoval>
                    </a14:imgEffect>
                  </a14:imgLayer>
                </a14:imgProps>
              </a:ext>
              <a:ext uri="{28A0092B-C50C-407E-A947-70E740481C1C}">
                <a14:useLocalDpi xmlns:a14="http://schemas.microsoft.com/office/drawing/2010/main" val="0"/>
              </a:ext>
            </a:extLst>
          </a:blip>
          <a:srcRect l="5776" t="9940" b="16611"/>
          <a:stretch/>
        </p:blipFill>
        <p:spPr bwMode="auto">
          <a:xfrm>
            <a:off x="201393" y="4701580"/>
            <a:ext cx="387042" cy="29525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5">
            <a:extLst>
              <a:ext uri="{FF2B5EF4-FFF2-40B4-BE49-F238E27FC236}">
                <a16:creationId xmlns:a16="http://schemas.microsoft.com/office/drawing/2014/main" id="{3259FD94-C2E1-1713-1116-0BE35539609E}"/>
              </a:ext>
            </a:extLst>
          </p:cNvPr>
          <p:cNvSpPr txBox="1">
            <a:spLocks/>
          </p:cNvSpPr>
          <p:nvPr/>
        </p:nvSpPr>
        <p:spPr>
          <a:xfrm>
            <a:off x="6856801" y="961888"/>
            <a:ext cx="2127694" cy="355207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0" fontAlgn="base" hangingPunct="0">
              <a:lnSpc>
                <a:spcPct val="100000"/>
              </a:lnSpc>
              <a:spcBef>
                <a:spcPct val="0"/>
              </a:spcBef>
              <a:spcAft>
                <a:spcPts val="300"/>
              </a:spcAft>
              <a:buFontTx/>
              <a:buNone/>
            </a:pPr>
            <a:r>
              <a:rPr lang="en-GB" altLang="en-US" sz="700" dirty="0">
                <a:latin typeface="+mn-lt"/>
                <a:ea typeface="Calibri" panose="020F0502020204030204" pitchFamily="34" charset="0"/>
                <a:cs typeface="Times New Roman" panose="02020603050405020304" pitchFamily="18" charset="0"/>
              </a:rPr>
              <a:t>Clean: Wash and dry your nose to remove dirt and oils. (For oily skin, use an astringent)</a:t>
            </a:r>
          </a:p>
          <a:p>
            <a:pPr eaLnBrk="0" fontAlgn="base" hangingPunct="0">
              <a:lnSpc>
                <a:spcPct val="100000"/>
              </a:lnSpc>
              <a:spcBef>
                <a:spcPct val="0"/>
              </a:spcBef>
              <a:spcAft>
                <a:spcPts val="300"/>
              </a:spcAft>
              <a:buFontTx/>
              <a:buNone/>
            </a:pPr>
            <a:r>
              <a:rPr lang="en-GB" altLang="en-US" sz="700" dirty="0">
                <a:latin typeface="+mn-lt"/>
                <a:ea typeface="Calibri" panose="020F0502020204030204" pitchFamily="34" charset="0"/>
                <a:cs typeface="Times New Roman" panose="02020603050405020304" pitchFamily="18" charset="0"/>
              </a:rPr>
              <a:t>Place: remove the liner and place the strip on the nose.</a:t>
            </a:r>
          </a:p>
          <a:p>
            <a:pPr eaLnBrk="0" fontAlgn="base" hangingPunct="0">
              <a:lnSpc>
                <a:spcPct val="100000"/>
              </a:lnSpc>
              <a:spcBef>
                <a:spcPct val="0"/>
              </a:spcBef>
              <a:spcAft>
                <a:spcPts val="300"/>
              </a:spcAft>
              <a:buFontTx/>
              <a:buNone/>
            </a:pPr>
            <a:r>
              <a:rPr lang="en-GB" altLang="en-US" sz="700" dirty="0">
                <a:latin typeface="+mn-lt"/>
                <a:ea typeface="Calibri" panose="020F0502020204030204" pitchFamily="34" charset="0"/>
                <a:cs typeface="Times New Roman" panose="02020603050405020304" pitchFamily="18" charset="0"/>
              </a:rPr>
              <a:t>Apply: Press down ends and rub gently to secure.</a:t>
            </a:r>
          </a:p>
          <a:p>
            <a:pPr eaLnBrk="0" fontAlgn="base" hangingPunct="0">
              <a:lnSpc>
                <a:spcPct val="100000"/>
              </a:lnSpc>
              <a:spcBef>
                <a:spcPct val="0"/>
              </a:spcBef>
              <a:spcAft>
                <a:spcPts val="300"/>
              </a:spcAft>
              <a:buFontTx/>
              <a:buNone/>
            </a:pPr>
            <a:endParaRPr lang="en-GB" altLang="en-US" sz="400" dirty="0">
              <a:latin typeface="+mn-lt"/>
              <a:ea typeface="Calibri" panose="020F0502020204030204" pitchFamily="34" charset="0"/>
              <a:cs typeface="Times New Roman" panose="02020603050405020304" pitchFamily="18" charset="0"/>
            </a:endParaRPr>
          </a:p>
          <a:p>
            <a:pPr eaLnBrk="0" fontAlgn="base" hangingPunct="0">
              <a:lnSpc>
                <a:spcPct val="100000"/>
              </a:lnSpc>
              <a:spcBef>
                <a:spcPct val="0"/>
              </a:spcBef>
              <a:spcAft>
                <a:spcPts val="300"/>
              </a:spcAft>
              <a:buFontTx/>
              <a:buNone/>
            </a:pPr>
            <a:r>
              <a:rPr lang="en-GB" altLang="en-US" sz="1000" dirty="0">
                <a:latin typeface="+mn-lt"/>
                <a:ea typeface="Calibri" panose="020F0502020204030204" pitchFamily="34" charset="0"/>
                <a:cs typeface="Times New Roman" panose="02020603050405020304" pitchFamily="18" charset="0"/>
              </a:rPr>
              <a:t>How to remove Breathe Right Nasal Strips</a:t>
            </a:r>
          </a:p>
          <a:p>
            <a:pPr eaLnBrk="0" fontAlgn="base" hangingPunct="0">
              <a:lnSpc>
                <a:spcPct val="100000"/>
              </a:lnSpc>
              <a:spcBef>
                <a:spcPct val="0"/>
              </a:spcBef>
              <a:spcAft>
                <a:spcPts val="300"/>
              </a:spcAft>
              <a:buFontTx/>
              <a:buNone/>
            </a:pPr>
            <a:r>
              <a:rPr lang="en-GB" altLang="en-US" sz="700" dirty="0">
                <a:latin typeface="+mn-lt"/>
                <a:ea typeface="Calibri" panose="020F0502020204030204" pitchFamily="34" charset="0"/>
                <a:cs typeface="Times New Roman" panose="02020603050405020304" pitchFamily="18" charset="0"/>
              </a:rPr>
              <a:t>Remove your Breathe Right Nasal Strip while washing your face with warm water or when you’re in the shower.</a:t>
            </a:r>
          </a:p>
          <a:p>
            <a:pPr eaLnBrk="0" fontAlgn="base" hangingPunct="0">
              <a:lnSpc>
                <a:spcPct val="100000"/>
              </a:lnSpc>
              <a:spcBef>
                <a:spcPct val="0"/>
              </a:spcBef>
              <a:spcAft>
                <a:spcPts val="300"/>
              </a:spcAft>
              <a:buFontTx/>
              <a:buNone/>
            </a:pPr>
            <a:r>
              <a:rPr lang="en-GB" altLang="en-US" sz="700" dirty="0">
                <a:latin typeface="+mn-lt"/>
                <a:ea typeface="Calibri" panose="020F0502020204030204" pitchFamily="34" charset="0"/>
                <a:cs typeface="Times New Roman" panose="02020603050405020304" pitchFamily="18" charset="0"/>
              </a:rPr>
              <a:t>Always remove the strip slowly.</a:t>
            </a:r>
          </a:p>
          <a:p>
            <a:pPr eaLnBrk="0" fontAlgn="base" hangingPunct="0">
              <a:lnSpc>
                <a:spcPct val="100000"/>
              </a:lnSpc>
              <a:spcBef>
                <a:spcPct val="0"/>
              </a:spcBef>
              <a:spcAft>
                <a:spcPts val="300"/>
              </a:spcAft>
              <a:buFontTx/>
              <a:buNone/>
            </a:pPr>
            <a:r>
              <a:rPr lang="en-GB" altLang="en-US" sz="700" dirty="0">
                <a:latin typeface="+mn-lt"/>
                <a:ea typeface="Calibri" panose="020F0502020204030204" pitchFamily="34" charset="0"/>
                <a:cs typeface="Times New Roman" panose="02020603050405020304" pitchFamily="18" charset="0"/>
              </a:rPr>
              <a:t>Loosen the ends then gently lift the strip from both sides.</a:t>
            </a:r>
          </a:p>
          <a:p>
            <a:pPr eaLnBrk="0" fontAlgn="base" hangingPunct="0">
              <a:lnSpc>
                <a:spcPct val="100000"/>
              </a:lnSpc>
              <a:spcBef>
                <a:spcPct val="0"/>
              </a:spcBef>
              <a:spcAft>
                <a:spcPts val="300"/>
              </a:spcAft>
              <a:buFontTx/>
              <a:buNone/>
            </a:pPr>
            <a:r>
              <a:rPr lang="en-GB" altLang="en-US" sz="700" dirty="0">
                <a:latin typeface="+mn-lt"/>
                <a:ea typeface="Calibri" panose="020F0502020204030204" pitchFamily="34" charset="0"/>
                <a:cs typeface="Times New Roman" panose="02020603050405020304" pitchFamily="18" charset="0"/>
              </a:rPr>
              <a:t>Remove your strip properly with water, to reduce the likelihood of skin reactions or injury.</a:t>
            </a:r>
          </a:p>
          <a:p>
            <a:pPr eaLnBrk="0" fontAlgn="base" hangingPunct="0">
              <a:lnSpc>
                <a:spcPct val="100000"/>
              </a:lnSpc>
              <a:spcBef>
                <a:spcPct val="0"/>
              </a:spcBef>
              <a:spcAft>
                <a:spcPts val="300"/>
              </a:spcAft>
              <a:buFontTx/>
              <a:buNone/>
            </a:pPr>
            <a:r>
              <a:rPr lang="en-GB" altLang="en-US" sz="700" dirty="0">
                <a:latin typeface="+mn-lt"/>
                <a:ea typeface="Calibri" panose="020F0502020204030204" pitchFamily="34" charset="0"/>
                <a:cs typeface="Times New Roman" panose="02020603050405020304" pitchFamily="18" charset="0"/>
              </a:rPr>
              <a:t>Always use the product as described in the product information. </a:t>
            </a:r>
          </a:p>
          <a:p>
            <a:pPr eaLnBrk="0" fontAlgn="base" hangingPunct="0">
              <a:lnSpc>
                <a:spcPct val="100000"/>
              </a:lnSpc>
              <a:spcBef>
                <a:spcPct val="0"/>
              </a:spcBef>
              <a:spcAft>
                <a:spcPts val="300"/>
              </a:spcAft>
              <a:buFontTx/>
              <a:buNone/>
            </a:pPr>
            <a:r>
              <a:rPr lang="en-GB" altLang="en-US" sz="700" dirty="0">
                <a:latin typeface="+mn-lt"/>
                <a:ea typeface="Calibri" panose="020F0502020204030204" pitchFamily="34" charset="0"/>
                <a:cs typeface="Times New Roman" panose="02020603050405020304" pitchFamily="18" charset="0"/>
              </a:rPr>
              <a:t>In case of any further concerns, please consult your pharmacist </a:t>
            </a:r>
          </a:p>
          <a:p>
            <a:pPr eaLnBrk="0" fontAlgn="base" hangingPunct="0">
              <a:lnSpc>
                <a:spcPct val="100000"/>
              </a:lnSpc>
              <a:spcBef>
                <a:spcPct val="0"/>
              </a:spcBef>
              <a:spcAft>
                <a:spcPts val="300"/>
              </a:spcAft>
              <a:buFontTx/>
              <a:buNone/>
            </a:pPr>
            <a:r>
              <a:rPr lang="en-GB" altLang="en-US" sz="700" dirty="0">
                <a:latin typeface="+mn-lt"/>
                <a:ea typeface="Calibri" panose="020F0502020204030204" pitchFamily="34" charset="0"/>
                <a:cs typeface="Times New Roman" panose="02020603050405020304" pitchFamily="18" charset="0"/>
              </a:rPr>
              <a:t>or doctor for advice.</a:t>
            </a:r>
          </a:p>
        </p:txBody>
      </p:sp>
      <p:sp>
        <p:nvSpPr>
          <p:cNvPr id="6" name="Content Placeholder 5">
            <a:extLst>
              <a:ext uri="{FF2B5EF4-FFF2-40B4-BE49-F238E27FC236}">
                <a16:creationId xmlns:a16="http://schemas.microsoft.com/office/drawing/2014/main" id="{52D7E1F9-B53D-C261-6D22-926894641782}"/>
              </a:ext>
            </a:extLst>
          </p:cNvPr>
          <p:cNvSpPr txBox="1">
            <a:spLocks/>
          </p:cNvSpPr>
          <p:nvPr/>
        </p:nvSpPr>
        <p:spPr>
          <a:xfrm>
            <a:off x="4461692" y="961888"/>
            <a:ext cx="2304747" cy="418161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0" fontAlgn="base" hangingPunct="0">
              <a:lnSpc>
                <a:spcPct val="100000"/>
              </a:lnSpc>
              <a:spcBef>
                <a:spcPct val="0"/>
              </a:spcBef>
              <a:spcAft>
                <a:spcPts val="300"/>
              </a:spcAft>
              <a:buFontTx/>
              <a:buNone/>
            </a:pPr>
            <a:r>
              <a:rPr lang="en-GB" altLang="en-US" sz="1000" dirty="0">
                <a:latin typeface="+mn-lt"/>
                <a:ea typeface="Calibri" panose="020F0502020204030204" pitchFamily="34" charset="0"/>
                <a:cs typeface="Times New Roman" panose="02020603050405020304" pitchFamily="18" charset="0"/>
              </a:rPr>
              <a:t>DO NOT USE</a:t>
            </a:r>
          </a:p>
          <a:p>
            <a:pPr eaLnBrk="0" fontAlgn="base" hangingPunct="0">
              <a:lnSpc>
                <a:spcPct val="100000"/>
              </a:lnSpc>
              <a:spcBef>
                <a:spcPct val="0"/>
              </a:spcBef>
              <a:spcAft>
                <a:spcPts val="300"/>
              </a:spcAft>
              <a:buFontTx/>
              <a:buNone/>
            </a:pPr>
            <a:r>
              <a:rPr lang="en-GB" altLang="en-US" sz="700" dirty="0">
                <a:latin typeface="+mn-lt"/>
                <a:ea typeface="Calibri" panose="020F0502020204030204" pitchFamily="34" charset="0"/>
                <a:cs typeface="Times New Roman" panose="02020603050405020304" pitchFamily="18" charset="0"/>
              </a:rPr>
              <a:t>If you are allergic to latex or Breathe Right Nasal Strips</a:t>
            </a:r>
          </a:p>
          <a:p>
            <a:pPr eaLnBrk="0" fontAlgn="base" hangingPunct="0">
              <a:lnSpc>
                <a:spcPct val="100000"/>
              </a:lnSpc>
              <a:spcBef>
                <a:spcPct val="0"/>
              </a:spcBef>
              <a:spcAft>
                <a:spcPts val="300"/>
              </a:spcAft>
              <a:buFontTx/>
              <a:buNone/>
            </a:pPr>
            <a:r>
              <a:rPr lang="en-GB" altLang="en-US" sz="700" dirty="0">
                <a:latin typeface="+mn-lt"/>
                <a:ea typeface="Calibri" panose="020F0502020204030204" pitchFamily="34" charset="0"/>
                <a:cs typeface="Times New Roman" panose="02020603050405020304" pitchFamily="18" charset="0"/>
              </a:rPr>
              <a:t>Sleep Apnoea: Breathe Right Nasal Strips are not intended to treat Sleep Apnoea. Persons who have symptoms of Sleep Apnoea should consult their doctor.</a:t>
            </a:r>
          </a:p>
          <a:p>
            <a:pPr eaLnBrk="0" fontAlgn="base" hangingPunct="0">
              <a:lnSpc>
                <a:spcPct val="100000"/>
              </a:lnSpc>
              <a:spcBef>
                <a:spcPct val="0"/>
              </a:spcBef>
              <a:spcAft>
                <a:spcPts val="300"/>
              </a:spcAft>
              <a:buFontTx/>
              <a:buNone/>
            </a:pPr>
            <a:r>
              <a:rPr lang="en-GB" altLang="en-US" sz="700" dirty="0">
                <a:latin typeface="+mn-lt"/>
                <a:ea typeface="Calibri" panose="020F0502020204030204" pitchFamily="34" charset="0"/>
                <a:cs typeface="Times New Roman" panose="02020603050405020304" pitchFamily="18" charset="0"/>
              </a:rPr>
              <a:t>Some people may experience adverse reactions when using breathe Right Nasal Strips. These may be application site reactions (e.g., erythema, irritation, pain, exfoliation, excoriation, bleeding, scab and discolouration) and hypersensitivity reaction including rash, pruritus and facial oedema.</a:t>
            </a:r>
          </a:p>
          <a:p>
            <a:pPr eaLnBrk="0" fontAlgn="base" hangingPunct="0">
              <a:lnSpc>
                <a:spcPct val="100000"/>
              </a:lnSpc>
              <a:spcBef>
                <a:spcPct val="0"/>
              </a:spcBef>
              <a:spcAft>
                <a:spcPts val="300"/>
              </a:spcAft>
              <a:buFontTx/>
              <a:buNone/>
            </a:pPr>
            <a:r>
              <a:rPr lang="en-GB" altLang="en-US" sz="400" dirty="0">
                <a:latin typeface="+mn-lt"/>
                <a:ea typeface="Calibri" panose="020F0502020204030204" pitchFamily="34" charset="0"/>
                <a:cs typeface="Times New Roman" panose="02020603050405020304" pitchFamily="18" charset="0"/>
              </a:rPr>
              <a:t> </a:t>
            </a:r>
          </a:p>
          <a:p>
            <a:pPr eaLnBrk="0" fontAlgn="base" hangingPunct="0">
              <a:lnSpc>
                <a:spcPct val="100000"/>
              </a:lnSpc>
              <a:spcBef>
                <a:spcPct val="0"/>
              </a:spcBef>
              <a:spcAft>
                <a:spcPts val="300"/>
              </a:spcAft>
              <a:buFontTx/>
              <a:buNone/>
            </a:pPr>
            <a:r>
              <a:rPr lang="en-GB" altLang="en-US" sz="1000" dirty="0">
                <a:latin typeface="+mn-lt"/>
                <a:ea typeface="Calibri" panose="020F0502020204030204" pitchFamily="34" charset="0"/>
                <a:cs typeface="Times New Roman" panose="02020603050405020304" pitchFamily="18" charset="0"/>
              </a:rPr>
              <a:t>How to store Breathe Right Nasal Strips</a:t>
            </a:r>
          </a:p>
          <a:p>
            <a:pPr eaLnBrk="0" fontAlgn="base" hangingPunct="0">
              <a:lnSpc>
                <a:spcPct val="100000"/>
              </a:lnSpc>
              <a:spcBef>
                <a:spcPct val="0"/>
              </a:spcBef>
              <a:spcAft>
                <a:spcPts val="300"/>
              </a:spcAft>
              <a:buFontTx/>
              <a:buNone/>
            </a:pPr>
            <a:r>
              <a:rPr lang="en-GB" altLang="en-US" sz="700" dirty="0">
                <a:latin typeface="+mn-lt"/>
                <a:ea typeface="Calibri" panose="020F0502020204030204" pitchFamily="34" charset="0"/>
                <a:cs typeface="Times New Roman" panose="02020603050405020304" pitchFamily="18" charset="0"/>
              </a:rPr>
              <a:t>Do not store above 30 C.</a:t>
            </a:r>
          </a:p>
          <a:p>
            <a:pPr eaLnBrk="0" fontAlgn="base" hangingPunct="0">
              <a:lnSpc>
                <a:spcPct val="100000"/>
              </a:lnSpc>
              <a:spcBef>
                <a:spcPct val="0"/>
              </a:spcBef>
              <a:spcAft>
                <a:spcPts val="300"/>
              </a:spcAft>
              <a:buFontTx/>
              <a:buNone/>
            </a:pPr>
            <a:r>
              <a:rPr lang="en-GB" altLang="en-US" sz="700" dirty="0">
                <a:latin typeface="+mn-lt"/>
                <a:ea typeface="Calibri" panose="020F0502020204030204" pitchFamily="34" charset="0"/>
                <a:cs typeface="Times New Roman" panose="02020603050405020304" pitchFamily="18" charset="0"/>
              </a:rPr>
              <a:t>Store in the original package. Please dispose of the product according to your local requirements and always consider the environment.</a:t>
            </a:r>
          </a:p>
          <a:p>
            <a:pPr eaLnBrk="0" fontAlgn="base" hangingPunct="0">
              <a:lnSpc>
                <a:spcPct val="100000"/>
              </a:lnSpc>
              <a:spcBef>
                <a:spcPct val="0"/>
              </a:spcBef>
              <a:spcAft>
                <a:spcPts val="300"/>
              </a:spcAft>
              <a:buFontTx/>
              <a:buNone/>
            </a:pPr>
            <a:endParaRPr lang="en-GB" altLang="en-US" sz="700" dirty="0">
              <a:latin typeface="+mn-lt"/>
              <a:ea typeface="Calibri" panose="020F0502020204030204" pitchFamily="34" charset="0"/>
              <a:cs typeface="Times New Roman" panose="02020603050405020304" pitchFamily="18" charset="0"/>
            </a:endParaRPr>
          </a:p>
          <a:p>
            <a:pPr eaLnBrk="0" fontAlgn="base" hangingPunct="0">
              <a:lnSpc>
                <a:spcPct val="100000"/>
              </a:lnSpc>
              <a:spcBef>
                <a:spcPct val="0"/>
              </a:spcBef>
              <a:spcAft>
                <a:spcPts val="300"/>
              </a:spcAft>
              <a:buFontTx/>
              <a:buNone/>
            </a:pPr>
            <a:r>
              <a:rPr lang="en-GB" altLang="en-US" sz="1000" dirty="0">
                <a:latin typeface="+mn-lt"/>
                <a:ea typeface="Calibri" panose="020F0502020204030204" pitchFamily="34" charset="0"/>
                <a:cs typeface="Times New Roman" panose="02020603050405020304" pitchFamily="18" charset="0"/>
              </a:rPr>
              <a:t>How to use Breathe Right Nasal Strips</a:t>
            </a:r>
          </a:p>
          <a:p>
            <a:pPr eaLnBrk="0" fontAlgn="base" hangingPunct="0">
              <a:lnSpc>
                <a:spcPct val="100000"/>
              </a:lnSpc>
              <a:spcBef>
                <a:spcPct val="0"/>
              </a:spcBef>
              <a:spcAft>
                <a:spcPts val="300"/>
              </a:spcAft>
              <a:buFontTx/>
              <a:buNone/>
            </a:pPr>
            <a:r>
              <a:rPr lang="en-GB" altLang="en-US" sz="700" dirty="0">
                <a:latin typeface="+mn-lt"/>
                <a:ea typeface="Calibri" panose="020F0502020204030204" pitchFamily="34" charset="0"/>
                <a:cs typeface="Times New Roman" panose="02020603050405020304" pitchFamily="18" charset="0"/>
              </a:rPr>
              <a:t>Disposable –use each strip only once. For Single use only.</a:t>
            </a:r>
          </a:p>
          <a:p>
            <a:pPr eaLnBrk="0" fontAlgn="base" hangingPunct="0">
              <a:lnSpc>
                <a:spcPct val="100000"/>
              </a:lnSpc>
              <a:spcBef>
                <a:spcPct val="0"/>
              </a:spcBef>
              <a:spcAft>
                <a:spcPts val="300"/>
              </a:spcAft>
              <a:buFontTx/>
              <a:buNone/>
            </a:pPr>
            <a:r>
              <a:rPr lang="en-GB" altLang="en-US" sz="700" dirty="0">
                <a:latin typeface="+mn-lt"/>
                <a:ea typeface="Calibri" panose="020F0502020204030204" pitchFamily="34" charset="0"/>
                <a:cs typeface="Times New Roman" panose="02020603050405020304" pitchFamily="18" charset="0"/>
              </a:rPr>
              <a:t>Can be used day or night.</a:t>
            </a:r>
          </a:p>
          <a:p>
            <a:pPr eaLnBrk="0" fontAlgn="base" hangingPunct="0">
              <a:lnSpc>
                <a:spcPct val="100000"/>
              </a:lnSpc>
              <a:spcBef>
                <a:spcPct val="0"/>
              </a:spcBef>
              <a:spcAft>
                <a:spcPts val="300"/>
              </a:spcAft>
              <a:buFontTx/>
              <a:buNone/>
            </a:pPr>
            <a:r>
              <a:rPr lang="en-GB" altLang="en-US" sz="700" dirty="0">
                <a:latin typeface="+mn-lt"/>
                <a:ea typeface="Calibri" panose="020F0502020204030204" pitchFamily="34" charset="0"/>
                <a:cs typeface="Times New Roman" panose="02020603050405020304" pitchFamily="18" charset="0"/>
              </a:rPr>
              <a:t>Correct placement makes sure you get maximum performance. Be careful to place it neither too high nor too low.</a:t>
            </a:r>
          </a:p>
          <a:p>
            <a:pPr eaLnBrk="0" fontAlgn="base" hangingPunct="0">
              <a:lnSpc>
                <a:spcPct val="100000"/>
              </a:lnSpc>
              <a:spcBef>
                <a:spcPct val="0"/>
              </a:spcBef>
              <a:spcAft>
                <a:spcPts val="300"/>
              </a:spcAft>
              <a:buFontTx/>
              <a:buNone/>
            </a:pPr>
            <a:r>
              <a:rPr lang="en-GB" altLang="en-US" sz="400" dirty="0">
                <a:latin typeface="+mn-lt"/>
                <a:ea typeface="Calibri" panose="020F0502020204030204" pitchFamily="34" charset="0"/>
                <a:cs typeface="Times New Roman" panose="02020603050405020304" pitchFamily="18" charset="0"/>
              </a:rPr>
              <a:t> </a:t>
            </a:r>
          </a:p>
        </p:txBody>
      </p:sp>
      <p:sp>
        <p:nvSpPr>
          <p:cNvPr id="12" name="Content Placeholder 5">
            <a:extLst>
              <a:ext uri="{FF2B5EF4-FFF2-40B4-BE49-F238E27FC236}">
                <a16:creationId xmlns:a16="http://schemas.microsoft.com/office/drawing/2014/main" id="{B0F9A6FF-C8C9-C3A4-B45F-2E6946F76F57}"/>
              </a:ext>
            </a:extLst>
          </p:cNvPr>
          <p:cNvSpPr txBox="1">
            <a:spLocks/>
          </p:cNvSpPr>
          <p:nvPr/>
        </p:nvSpPr>
        <p:spPr>
          <a:xfrm>
            <a:off x="2249346" y="2574246"/>
            <a:ext cx="1944683" cy="16427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41E4B"/>
                </a:solidFill>
                <a:latin typeface="Uni Sans Regular" panose="00000500000000000000" pitchFamily="50"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041E4B"/>
                </a:solidFill>
                <a:latin typeface="Uni Sans Regular" panose="00000500000000000000" pitchFamily="50"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041E4B"/>
                </a:solidFill>
                <a:latin typeface="Uni Sans Regular" panose="00000500000000000000" pitchFamily="50"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041E4B"/>
                </a:solidFill>
                <a:latin typeface="Uni Sans Regular"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0" fontAlgn="base" hangingPunct="0">
              <a:lnSpc>
                <a:spcPct val="100000"/>
              </a:lnSpc>
              <a:spcBef>
                <a:spcPct val="0"/>
              </a:spcBef>
              <a:spcAft>
                <a:spcPts val="300"/>
              </a:spcAft>
              <a:buFontTx/>
              <a:buNone/>
            </a:pPr>
            <a:r>
              <a:rPr lang="en-GB" altLang="en-US" sz="1000" dirty="0">
                <a:cs typeface="Times New Roman" panose="02020603050405020304" pitchFamily="18" charset="0"/>
              </a:rPr>
              <a:t>Warnings and Precautions</a:t>
            </a:r>
            <a:endParaRPr lang="en-GB" altLang="en-US" sz="500" dirty="0">
              <a:cs typeface="Times New Roman" panose="02020603050405020304" pitchFamily="18" charset="0"/>
            </a:endParaRPr>
          </a:p>
          <a:p>
            <a:pPr marL="171450" indent="-171450" eaLnBrk="0" fontAlgn="base" hangingPunct="0">
              <a:lnSpc>
                <a:spcPct val="100000"/>
              </a:lnSpc>
              <a:spcBef>
                <a:spcPct val="0"/>
              </a:spcBef>
              <a:spcAft>
                <a:spcPts val="300"/>
              </a:spcAft>
              <a:buFont typeface="Arial" panose="020B0604020202020204" pitchFamily="34" charset="0"/>
              <a:buChar char="•"/>
            </a:pPr>
            <a:r>
              <a:rPr lang="en-GB" altLang="en-US" sz="700" dirty="0"/>
              <a:t>Keep the product out of sight and reach of children</a:t>
            </a:r>
          </a:p>
          <a:p>
            <a:pPr marL="171450" indent="-171450" eaLnBrk="0" fontAlgn="base" hangingPunct="0">
              <a:lnSpc>
                <a:spcPct val="100000"/>
              </a:lnSpc>
              <a:spcBef>
                <a:spcPct val="0"/>
              </a:spcBef>
              <a:spcAft>
                <a:spcPts val="300"/>
              </a:spcAft>
              <a:buFont typeface="Arial" panose="020B0604020202020204" pitchFamily="34" charset="0"/>
              <a:buChar char="•"/>
            </a:pPr>
            <a:r>
              <a:rPr lang="en-GB" altLang="en-US" sz="700" dirty="0"/>
              <a:t>Not for children 5 years of age</a:t>
            </a:r>
          </a:p>
          <a:p>
            <a:pPr marL="171450" indent="-171450" eaLnBrk="0" fontAlgn="base" hangingPunct="0">
              <a:lnSpc>
                <a:spcPct val="100000"/>
              </a:lnSpc>
              <a:spcBef>
                <a:spcPct val="0"/>
              </a:spcBef>
              <a:spcAft>
                <a:spcPts val="300"/>
              </a:spcAft>
              <a:buFont typeface="Arial" panose="020B0604020202020204" pitchFamily="34" charset="0"/>
              <a:buChar char="•"/>
            </a:pPr>
            <a:r>
              <a:rPr lang="en-GB" altLang="en-US" sz="700" dirty="0"/>
              <a:t>The paper pouch where the strips are packed may contain natural rubber latex which may cause allergic reactions</a:t>
            </a:r>
          </a:p>
          <a:p>
            <a:pPr marL="171450" indent="-171450" eaLnBrk="0" fontAlgn="base" hangingPunct="0">
              <a:lnSpc>
                <a:spcPct val="100000"/>
              </a:lnSpc>
              <a:spcBef>
                <a:spcPct val="0"/>
              </a:spcBef>
              <a:spcAft>
                <a:spcPts val="300"/>
              </a:spcAft>
              <a:buFont typeface="Arial" panose="020B0604020202020204" pitchFamily="34" charset="0"/>
              <a:buChar char="•"/>
            </a:pPr>
            <a:r>
              <a:rPr lang="en-GB" altLang="en-US" sz="700" dirty="0"/>
              <a:t>If in doubt about the use of this product, ask a healthcare professional.</a:t>
            </a:r>
          </a:p>
        </p:txBody>
      </p:sp>
    </p:spTree>
    <p:extLst>
      <p:ext uri="{BB962C8B-B14F-4D97-AF65-F5344CB8AC3E}">
        <p14:creationId xmlns:p14="http://schemas.microsoft.com/office/powerpoint/2010/main" val="30580641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9C1622A-A48C-DFE9-45D8-FEEA3C5276A8}"/>
              </a:ext>
            </a:extLst>
          </p:cNvPr>
          <p:cNvSpPr txBox="1"/>
          <p:nvPr/>
        </p:nvSpPr>
        <p:spPr>
          <a:xfrm>
            <a:off x="5060139" y="1032867"/>
            <a:ext cx="3908544" cy="3000821"/>
          </a:xfrm>
          <a:prstGeom prst="rect">
            <a:avLst/>
          </a:prstGeom>
          <a:noFill/>
        </p:spPr>
        <p:txBody>
          <a:bodyPr wrap="square">
            <a:spAutoFit/>
          </a:bodyPr>
          <a:lstStyle/>
          <a:p>
            <a:r>
              <a:rPr lang="en-GB" sz="3600" spc="-150" dirty="0">
                <a:solidFill>
                  <a:srgbClr val="143961"/>
                </a:solidFill>
                <a:latin typeface="+mj-lt"/>
              </a:rPr>
              <a:t>Interested in stocking </a:t>
            </a:r>
            <a:br>
              <a:rPr lang="en-GB" sz="3600" spc="-150" dirty="0">
                <a:solidFill>
                  <a:srgbClr val="143961"/>
                </a:solidFill>
                <a:latin typeface="+mj-lt"/>
              </a:rPr>
            </a:br>
            <a:r>
              <a:rPr lang="en-GB" sz="3600" spc="-150" dirty="0">
                <a:solidFill>
                  <a:srgbClr val="143961"/>
                </a:solidFill>
                <a:latin typeface="+mj-lt"/>
              </a:rPr>
              <a:t>Breathe Right</a:t>
            </a:r>
            <a:r>
              <a:rPr lang="en-GB" sz="3600" spc="-150" baseline="30000" dirty="0">
                <a:solidFill>
                  <a:srgbClr val="143961"/>
                </a:solidFill>
                <a:latin typeface="+mj-lt"/>
              </a:rPr>
              <a:t>®</a:t>
            </a:r>
          </a:p>
          <a:p>
            <a:endParaRPr lang="en-GB" sz="1400" dirty="0">
              <a:solidFill>
                <a:srgbClr val="143961"/>
              </a:solidFill>
              <a:latin typeface="Poppins Light" panose="00000400000000000000" pitchFamily="2" charset="0"/>
              <a:cs typeface="Poppins Light" panose="00000400000000000000" pitchFamily="2" charset="0"/>
            </a:endParaRPr>
          </a:p>
          <a:p>
            <a:r>
              <a:rPr lang="en-GB" sz="1400" dirty="0">
                <a:solidFill>
                  <a:srgbClr val="143961"/>
                </a:solidFill>
                <a:latin typeface="Poppins Light" panose="00000400000000000000" pitchFamily="2" charset="0"/>
                <a:cs typeface="Poppins Light" panose="00000400000000000000" pitchFamily="2" charset="0"/>
              </a:rPr>
              <a:t>Please contact us:</a:t>
            </a:r>
          </a:p>
          <a:p>
            <a:r>
              <a:rPr lang="en-GB" sz="1400" dirty="0">
                <a:solidFill>
                  <a:srgbClr val="E1523D"/>
                </a:solidFill>
                <a:latin typeface="Poppins Light" panose="00000400000000000000" pitchFamily="2" charset="0"/>
                <a:cs typeface="Poppins Light" panose="00000400000000000000" pitchFamily="2" charset="0"/>
              </a:rPr>
              <a:t>Add your Contact Information Here</a:t>
            </a:r>
          </a:p>
          <a:p>
            <a:endParaRPr lang="en-GB" sz="1400" dirty="0">
              <a:solidFill>
                <a:srgbClr val="2D8DC3"/>
              </a:solidFill>
              <a:latin typeface="Poppins Light" panose="00000400000000000000" pitchFamily="2" charset="0"/>
              <a:cs typeface="Poppins Light" panose="00000400000000000000" pitchFamily="2" charset="0"/>
            </a:endParaRPr>
          </a:p>
          <a:p>
            <a:r>
              <a:rPr lang="en-GB" sz="1400" dirty="0">
                <a:solidFill>
                  <a:srgbClr val="143961"/>
                </a:solidFill>
                <a:latin typeface="Poppins Light" panose="00000400000000000000" pitchFamily="2" charset="0"/>
                <a:cs typeface="Poppins Light" panose="00000400000000000000" pitchFamily="2" charset="0"/>
              </a:rPr>
              <a:t>www.breatheright.co.uk</a:t>
            </a:r>
          </a:p>
          <a:p>
            <a:pPr marR="35400" algn="l"/>
            <a:r>
              <a:rPr lang="en-GB" sz="1100" b="0" i="1" u="none" strike="noStrike" baseline="0" dirty="0">
                <a:solidFill>
                  <a:srgbClr val="E1523D"/>
                </a:solidFill>
                <a:latin typeface="Poppins Light" panose="00000400000000000000" pitchFamily="2" charset="0"/>
                <a:cs typeface="Poppins Light" panose="00000400000000000000" pitchFamily="2" charset="0"/>
              </a:rPr>
              <a:t>Amend to your website address</a:t>
            </a:r>
            <a:endParaRPr lang="en-GB" sz="1200" i="1" dirty="0">
              <a:solidFill>
                <a:srgbClr val="E1523D"/>
              </a:solidFill>
              <a:latin typeface="Poppins Light" panose="00000400000000000000" pitchFamily="2" charset="0"/>
              <a:cs typeface="Poppins Light" panose="00000400000000000000" pitchFamily="2" charset="0"/>
            </a:endParaRPr>
          </a:p>
        </p:txBody>
      </p:sp>
    </p:spTree>
    <p:extLst>
      <p:ext uri="{BB962C8B-B14F-4D97-AF65-F5344CB8AC3E}">
        <p14:creationId xmlns:p14="http://schemas.microsoft.com/office/powerpoint/2010/main" val="15358121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EAF4FC"/>
        </a:solidFill>
        <a:effectLst/>
      </p:bgPr>
    </p:bg>
    <p:spTree>
      <p:nvGrpSpPr>
        <p:cNvPr id="1" name="">
          <a:extLst>
            <a:ext uri="{FF2B5EF4-FFF2-40B4-BE49-F238E27FC236}">
              <a16:creationId xmlns:a16="http://schemas.microsoft.com/office/drawing/2014/main" id="{D589DB19-FB07-F0BC-531F-8BB60CDC1D6F}"/>
            </a:ext>
          </a:extLst>
        </p:cNvPr>
        <p:cNvGrpSpPr/>
        <p:nvPr/>
      </p:nvGrpSpPr>
      <p:grpSpPr>
        <a:xfrm>
          <a:off x="0" y="0"/>
          <a:ext cx="0" cy="0"/>
          <a:chOff x="0" y="0"/>
          <a:chExt cx="0" cy="0"/>
        </a:xfrm>
      </p:grpSpPr>
      <p:grpSp>
        <p:nvGrpSpPr>
          <p:cNvPr id="22" name="Group 21">
            <a:extLst>
              <a:ext uri="{FF2B5EF4-FFF2-40B4-BE49-F238E27FC236}">
                <a16:creationId xmlns:a16="http://schemas.microsoft.com/office/drawing/2014/main" id="{645D2C77-B591-3300-8CA4-76A1D43EA9FC}"/>
              </a:ext>
            </a:extLst>
          </p:cNvPr>
          <p:cNvGrpSpPr/>
          <p:nvPr/>
        </p:nvGrpSpPr>
        <p:grpSpPr>
          <a:xfrm>
            <a:off x="2016175" y="368696"/>
            <a:ext cx="5971345" cy="1747511"/>
            <a:chOff x="1866919" y="386089"/>
            <a:chExt cx="6237968" cy="1825538"/>
          </a:xfrm>
        </p:grpSpPr>
        <p:pic>
          <p:nvPicPr>
            <p:cNvPr id="13" name="Picture 12" descr="A blue box with text and images&#10;&#10;AI-generated content may be incorrect.">
              <a:extLst>
                <a:ext uri="{FF2B5EF4-FFF2-40B4-BE49-F238E27FC236}">
                  <a16:creationId xmlns:a16="http://schemas.microsoft.com/office/drawing/2014/main" id="{B48BC5B6-95A5-FC21-92B4-55BB3480FFB9}"/>
                </a:ext>
              </a:extLst>
            </p:cNvPr>
            <p:cNvPicPr>
              <a:picLocks noChangeAspect="1"/>
            </p:cNvPicPr>
            <p:nvPr/>
          </p:nvPicPr>
          <p:blipFill>
            <a:blip r:embed="rId2">
              <a:alphaModFix amt="50000"/>
            </a:blip>
            <a:stretch>
              <a:fillRect/>
            </a:stretch>
          </p:blipFill>
          <p:spPr>
            <a:xfrm>
              <a:off x="1866919" y="386090"/>
              <a:ext cx="1207662" cy="1825536"/>
            </a:xfrm>
            <a:prstGeom prst="rect">
              <a:avLst/>
            </a:prstGeom>
          </p:spPr>
        </p:pic>
        <p:pic>
          <p:nvPicPr>
            <p:cNvPr id="14" name="Picture 13" descr="A blue label with white text&#10;&#10;AI-generated content may be incorrect.">
              <a:extLst>
                <a:ext uri="{FF2B5EF4-FFF2-40B4-BE49-F238E27FC236}">
                  <a16:creationId xmlns:a16="http://schemas.microsoft.com/office/drawing/2014/main" id="{9456F32E-DB6A-395D-E341-A24FAC3E4312}"/>
                </a:ext>
              </a:extLst>
            </p:cNvPr>
            <p:cNvPicPr>
              <a:picLocks noChangeAspect="1"/>
            </p:cNvPicPr>
            <p:nvPr/>
          </p:nvPicPr>
          <p:blipFill>
            <a:blip r:embed="rId3">
              <a:alphaModFix amt="50000"/>
            </a:blip>
            <a:stretch>
              <a:fillRect/>
            </a:stretch>
          </p:blipFill>
          <p:spPr>
            <a:xfrm>
              <a:off x="3125831" y="386090"/>
              <a:ext cx="1207662" cy="1825536"/>
            </a:xfrm>
            <a:prstGeom prst="rect">
              <a:avLst/>
            </a:prstGeom>
          </p:spPr>
        </p:pic>
        <p:pic>
          <p:nvPicPr>
            <p:cNvPr id="19" name="Picture 18" descr="A blue and white package with text and images&#10;&#10;AI-generated content may be incorrect.">
              <a:extLst>
                <a:ext uri="{FF2B5EF4-FFF2-40B4-BE49-F238E27FC236}">
                  <a16:creationId xmlns:a16="http://schemas.microsoft.com/office/drawing/2014/main" id="{9CB0117E-B215-AF91-083B-938A45DEF3C3}"/>
                </a:ext>
              </a:extLst>
            </p:cNvPr>
            <p:cNvPicPr>
              <a:picLocks noChangeAspect="1"/>
            </p:cNvPicPr>
            <p:nvPr/>
          </p:nvPicPr>
          <p:blipFill>
            <a:blip r:embed="rId4">
              <a:alphaModFix amt="50000"/>
            </a:blip>
            <a:stretch>
              <a:fillRect/>
            </a:stretch>
          </p:blipFill>
          <p:spPr>
            <a:xfrm>
              <a:off x="4385086" y="388158"/>
              <a:ext cx="1204476" cy="1820720"/>
            </a:xfrm>
            <a:prstGeom prst="rect">
              <a:avLst/>
            </a:prstGeom>
          </p:spPr>
        </p:pic>
        <p:pic>
          <p:nvPicPr>
            <p:cNvPr id="20" name="Picture 19" descr="A blue label with white text and blue text&#10;&#10;AI-generated content may be incorrect.">
              <a:extLst>
                <a:ext uri="{FF2B5EF4-FFF2-40B4-BE49-F238E27FC236}">
                  <a16:creationId xmlns:a16="http://schemas.microsoft.com/office/drawing/2014/main" id="{51F3BBA3-431B-DF5A-4204-BFCDB2C93D08}"/>
                </a:ext>
              </a:extLst>
            </p:cNvPr>
            <p:cNvPicPr>
              <a:picLocks noChangeAspect="1"/>
            </p:cNvPicPr>
            <p:nvPr/>
          </p:nvPicPr>
          <p:blipFill>
            <a:blip r:embed="rId5">
              <a:alphaModFix amt="50000"/>
            </a:blip>
            <a:stretch>
              <a:fillRect/>
            </a:stretch>
          </p:blipFill>
          <p:spPr>
            <a:xfrm>
              <a:off x="6897224" y="386090"/>
              <a:ext cx="1207663" cy="1825537"/>
            </a:xfrm>
            <a:prstGeom prst="rect">
              <a:avLst/>
            </a:prstGeom>
            <a:effectLst>
              <a:outerShdw blurRad="127000" dir="13500000" sy="23000" kx="1200000" algn="br" rotWithShape="0">
                <a:prstClr val="black">
                  <a:alpha val="12000"/>
                </a:prstClr>
              </a:outerShdw>
            </a:effectLst>
          </p:spPr>
        </p:pic>
        <p:pic>
          <p:nvPicPr>
            <p:cNvPr id="21" name="Picture 20" descr="A blue box with white text and red and white text&#10;&#10;AI-generated content may be incorrect.">
              <a:extLst>
                <a:ext uri="{FF2B5EF4-FFF2-40B4-BE49-F238E27FC236}">
                  <a16:creationId xmlns:a16="http://schemas.microsoft.com/office/drawing/2014/main" id="{CEABD05A-3B9F-9175-0FBB-93FE48C96EE3}"/>
                </a:ext>
              </a:extLst>
            </p:cNvPr>
            <p:cNvPicPr>
              <a:picLocks noChangeAspect="1"/>
            </p:cNvPicPr>
            <p:nvPr/>
          </p:nvPicPr>
          <p:blipFill>
            <a:blip r:embed="rId6">
              <a:alphaModFix amt="50000"/>
            </a:blip>
            <a:stretch>
              <a:fillRect/>
            </a:stretch>
          </p:blipFill>
          <p:spPr>
            <a:xfrm>
              <a:off x="5641155" y="386089"/>
              <a:ext cx="1207663" cy="1825538"/>
            </a:xfrm>
            <a:prstGeom prst="rect">
              <a:avLst/>
            </a:prstGeom>
            <a:effectLst>
              <a:outerShdw blurRad="127000" dir="13500000" sy="23000" kx="1200000" algn="br" rotWithShape="0">
                <a:prstClr val="black">
                  <a:alpha val="12000"/>
                </a:prstClr>
              </a:outerShdw>
            </a:effectLst>
          </p:spPr>
        </p:pic>
      </p:grpSp>
      <p:sp>
        <p:nvSpPr>
          <p:cNvPr id="9" name="Rectangle 8">
            <a:extLst>
              <a:ext uri="{FF2B5EF4-FFF2-40B4-BE49-F238E27FC236}">
                <a16:creationId xmlns:a16="http://schemas.microsoft.com/office/drawing/2014/main" id="{6E16910D-AF36-F872-98D7-5D91FFB3B6BD}"/>
              </a:ext>
            </a:extLst>
          </p:cNvPr>
          <p:cNvSpPr/>
          <p:nvPr/>
        </p:nvSpPr>
        <p:spPr>
          <a:xfrm>
            <a:off x="0" y="3962400"/>
            <a:ext cx="9144000" cy="1181100"/>
          </a:xfrm>
          <a:prstGeom prst="rect">
            <a:avLst/>
          </a:prstGeom>
          <a:solidFill>
            <a:srgbClr val="1439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black and white logo&#10;&#10;Description automatically generated">
            <a:extLst>
              <a:ext uri="{FF2B5EF4-FFF2-40B4-BE49-F238E27FC236}">
                <a16:creationId xmlns:a16="http://schemas.microsoft.com/office/drawing/2014/main" id="{2AFE635F-A808-CBC9-EED0-0CEBCB706E2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4333493" y="4244619"/>
            <a:ext cx="1213899" cy="616661"/>
          </a:xfrm>
          <a:prstGeom prst="rect">
            <a:avLst/>
          </a:prstGeom>
        </p:spPr>
      </p:pic>
      <p:pic>
        <p:nvPicPr>
          <p:cNvPr id="11" name="Picture 10" descr="A blue box with text and images&#10;&#10;AI-generated content may be incorrect.">
            <a:extLst>
              <a:ext uri="{FF2B5EF4-FFF2-40B4-BE49-F238E27FC236}">
                <a16:creationId xmlns:a16="http://schemas.microsoft.com/office/drawing/2014/main" id="{BA633A9F-25CA-DD30-1973-03FC8FFEF34F}"/>
              </a:ext>
            </a:extLst>
          </p:cNvPr>
          <p:cNvPicPr>
            <a:picLocks noChangeAspect="1"/>
          </p:cNvPicPr>
          <p:nvPr/>
        </p:nvPicPr>
        <p:blipFill>
          <a:blip r:embed="rId2"/>
          <a:stretch>
            <a:fillRect/>
          </a:stretch>
        </p:blipFill>
        <p:spPr>
          <a:xfrm>
            <a:off x="2838044" y="650916"/>
            <a:ext cx="2061303" cy="3115922"/>
          </a:xfrm>
          <a:prstGeom prst="rect">
            <a:avLst/>
          </a:prstGeom>
          <a:ln>
            <a:noFill/>
          </a:ln>
          <a:effectLst>
            <a:outerShdw blurRad="292100" dist="139700" dir="2700000" algn="tl" rotWithShape="0">
              <a:srgbClr val="333333">
                <a:alpha val="65000"/>
              </a:srgbClr>
            </a:outerShdw>
          </a:effectLst>
        </p:spPr>
      </p:pic>
      <p:pic>
        <p:nvPicPr>
          <p:cNvPr id="12" name="Picture 11" descr="A blue label with white text&#10;&#10;AI-generated content may be incorrect.">
            <a:extLst>
              <a:ext uri="{FF2B5EF4-FFF2-40B4-BE49-F238E27FC236}">
                <a16:creationId xmlns:a16="http://schemas.microsoft.com/office/drawing/2014/main" id="{28D7F2EE-029B-FD1F-0584-82F74605B89A}"/>
              </a:ext>
            </a:extLst>
          </p:cNvPr>
          <p:cNvPicPr>
            <a:picLocks noChangeAspect="1"/>
          </p:cNvPicPr>
          <p:nvPr/>
        </p:nvPicPr>
        <p:blipFill>
          <a:blip r:embed="rId3"/>
          <a:stretch>
            <a:fillRect/>
          </a:stretch>
        </p:blipFill>
        <p:spPr>
          <a:xfrm>
            <a:off x="5001848" y="650916"/>
            <a:ext cx="2061303" cy="31159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79751765"/>
      </p:ext>
    </p:extLst>
  </p:cSld>
  <p:clrMapOvr>
    <a:masterClrMapping/>
  </p:clrMapOvr>
</p:sld>
</file>

<file path=ppt/theme/theme1.xml><?xml version="1.0" encoding="utf-8"?>
<a:theme xmlns:a="http://schemas.openxmlformats.org/drawingml/2006/main" name="Breath Right Headers">
  <a:themeElements>
    <a:clrScheme name="Breathe Right">
      <a:dk1>
        <a:srgbClr val="021F40"/>
      </a:dk1>
      <a:lt1>
        <a:sysClr val="window" lastClr="FFFFFF"/>
      </a:lt1>
      <a:dk2>
        <a:srgbClr val="266AA0"/>
      </a:dk2>
      <a:lt2>
        <a:srgbClr val="EAF4FC"/>
      </a:lt2>
      <a:accent1>
        <a:srgbClr val="021F40"/>
      </a:accent1>
      <a:accent2>
        <a:srgbClr val="143961"/>
      </a:accent2>
      <a:accent3>
        <a:srgbClr val="266AA0"/>
      </a:accent3>
      <a:accent4>
        <a:srgbClr val="94C8F6"/>
      </a:accent4>
      <a:accent5>
        <a:srgbClr val="EAF4FC"/>
      </a:accent5>
      <a:accent6>
        <a:srgbClr val="70AD47"/>
      </a:accent6>
      <a:hlink>
        <a:srgbClr val="0563C1"/>
      </a:hlink>
      <a:folHlink>
        <a:srgbClr val="954F72"/>
      </a:folHlink>
    </a:clrScheme>
    <a:fontScheme name="Breathe Right Theme">
      <a:majorFont>
        <a:latin typeface="Poppins SemiBold"/>
        <a:ea typeface=""/>
        <a:cs typeface=""/>
      </a:majorFont>
      <a:minorFont>
        <a:latin typeface="Poppins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reathe Right Content pag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ukka Poppins Heading">
      <a:majorFont>
        <a:latin typeface="Poppins SemiBold"/>
        <a:ea typeface=""/>
        <a:cs typeface=""/>
      </a:majorFont>
      <a:minorFont>
        <a:latin typeface="Poppi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Breathe Right Content pag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ukka Poppins Heading">
      <a:majorFont>
        <a:latin typeface="Poppins SemiBold"/>
        <a:ea typeface=""/>
        <a:cs typeface=""/>
      </a:majorFont>
      <a:minorFont>
        <a:latin typeface="Poppi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837229383B3BF4B9B676F6969F03F89" ma:contentTypeVersion="18" ma:contentTypeDescription="Create a new document." ma:contentTypeScope="" ma:versionID="f02fe00483b146f090fb85a121288c63">
  <xsd:schema xmlns:xsd="http://www.w3.org/2001/XMLSchema" xmlns:xs="http://www.w3.org/2001/XMLSchema" xmlns:p="http://schemas.microsoft.com/office/2006/metadata/properties" xmlns:ns2="a8fb1a99-bc3f-4610-bc58-b2dbce9e9449" xmlns:ns3="4130085d-75c8-482b-ae1f-336f8ea53ede" targetNamespace="http://schemas.microsoft.com/office/2006/metadata/properties" ma:root="true" ma:fieldsID="41aa8dccc3e1f7d1ef5ad7775df2bc76" ns2:_="" ns3:_="">
    <xsd:import namespace="a8fb1a99-bc3f-4610-bc58-b2dbce9e9449"/>
    <xsd:import namespace="4130085d-75c8-482b-ae1f-336f8ea53ed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DateTaken" minOccurs="0"/>
                <xsd:element ref="ns2:MediaLengthInSeconds"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fb1a99-bc3f-4610-bc58-b2dbce9e94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6080525-6da3-4f63-95d6-02ba7fc6c10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130085d-75c8-482b-ae1f-336f8ea53ede"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9733741e-2c0b-4a9c-bb3e-95c9cbb7297f}" ma:internalName="TaxCatchAll" ma:showField="CatchAllData" ma:web="4130085d-75c8-482b-ae1f-336f8ea53e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130085d-75c8-482b-ae1f-336f8ea53ede" xsi:nil="true"/>
    <lcf76f155ced4ddcb4097134ff3c332f xmlns="a8fb1a99-bc3f-4610-bc58-b2dbce9e944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25AC1DE-CDA0-4A7C-988A-7DBE4F79294A}">
  <ds:schemaRefs>
    <ds:schemaRef ds:uri="http://schemas.microsoft.com/sharepoint/v3/contenttype/forms"/>
  </ds:schemaRefs>
</ds:datastoreItem>
</file>

<file path=customXml/itemProps2.xml><?xml version="1.0" encoding="utf-8"?>
<ds:datastoreItem xmlns:ds="http://schemas.openxmlformats.org/officeDocument/2006/customXml" ds:itemID="{F651FFBC-43FB-4332-B391-D32459BD77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fb1a99-bc3f-4610-bc58-b2dbce9e9449"/>
    <ds:schemaRef ds:uri="4130085d-75c8-482b-ae1f-336f8ea53e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B1FE616-CED4-4D4A-B4AF-A47E3AC38517}">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35ff68c0-b27a-4a58-8bbd-b223a4b9c402"/>
    <ds:schemaRef ds:uri="dc63da68-799a-4e90-b383-0e77ac5bba71"/>
    <ds:schemaRef ds:uri="http://www.w3.org/XML/1998/namespace"/>
    <ds:schemaRef ds:uri="4130085d-75c8-482b-ae1f-336f8ea53ede"/>
    <ds:schemaRef ds:uri="a8fb1a99-bc3f-4610-bc58-b2dbce9e9449"/>
  </ds:schemaRefs>
</ds:datastoreItem>
</file>

<file path=docProps/app.xml><?xml version="1.0" encoding="utf-8"?>
<Properties xmlns="http://schemas.openxmlformats.org/officeDocument/2006/extended-properties" xmlns:vt="http://schemas.openxmlformats.org/officeDocument/2006/docPropsVTypes">
  <Template>GSK 16x9 PowerPoint template June 2017 V2</Template>
  <TotalTime>62230</TotalTime>
  <Words>3299</Words>
  <Application>Microsoft Office PowerPoint</Application>
  <PresentationFormat>On-screen Show (16:9)</PresentationFormat>
  <Paragraphs>275</Paragraphs>
  <Slides>26</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26</vt:i4>
      </vt:variant>
    </vt:vector>
  </HeadingPairs>
  <TitlesOfParts>
    <vt:vector size="36" baseType="lpstr">
      <vt:lpstr>Arial</vt:lpstr>
      <vt:lpstr>Calibri</vt:lpstr>
      <vt:lpstr>Poppins Light</vt:lpstr>
      <vt:lpstr>Poppins SemiBold</vt:lpstr>
      <vt:lpstr>Times New Roman</vt:lpstr>
      <vt:lpstr>Uni Sans Regular</vt:lpstr>
      <vt:lpstr>Uni Sans Regular Italic</vt:lpstr>
      <vt:lpstr>Breath Right Headers</vt:lpstr>
      <vt:lpstr>Breathe Right Content pages</vt:lpstr>
      <vt:lpstr>1_Breathe Right Content pages</vt:lpstr>
      <vt:lpstr>Educational Presentation</vt:lpstr>
      <vt:lpstr>A Global Brand</vt:lpstr>
      <vt:lpstr>PowerPoint Presentation</vt:lpstr>
      <vt:lpstr>Opens the nose, to breathe more easily</vt:lpstr>
      <vt:lpstr>Why Breathe Right® Nasal Strips </vt:lpstr>
      <vt:lpstr>Relief You Can Feel Instantly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apply</vt:lpstr>
      <vt:lpstr>Technical information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 with heartbeat</dc:title>
  <dc:creator>Sheriene Foster</dc:creator>
  <cp:lastModifiedBy>Paula Barclay</cp:lastModifiedBy>
  <cp:revision>1544</cp:revision>
  <cp:lastPrinted>2018-06-05T17:51:00Z</cp:lastPrinted>
  <dcterms:created xsi:type="dcterms:W3CDTF">2018-01-22T13:38:05Z</dcterms:created>
  <dcterms:modified xsi:type="dcterms:W3CDTF">2025-03-17T09:57:00Z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0x010100A837229383B3BF4B9B676F6969F03F89</vt:lpwstr>
  </property>
  <property fmtid="{D5CDD505-2E9C-101B-9397-08002B2CF9AE}" pid="3" name="MediaServiceImageTags">
    <vt:lpwstr/>
  </property>
</Properties>
</file>