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0" r:id="rId4"/>
    <p:sldMasterId id="2147484055" r:id="rId5"/>
    <p:sldMasterId id="2147484103" r:id="rId6"/>
  </p:sldMasterIdLst>
  <p:notesMasterIdLst>
    <p:notesMasterId r:id="rId7"/>
  </p:notesMasterIdLst>
  <p:handoutMasterIdLst>
    <p:handoutMasterId r:id="rId8"/>
  </p:handoutMaster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2">
          <p15:clr>
            <a:srgbClr val="A4A3A4"/>
          </p15:clr>
        </p15:guide>
        <p15:guide id="2" orient="horz" pos="2685">
          <p15:clr>
            <a:srgbClr val="A4A3A4"/>
          </p15:clr>
        </p15:guide>
        <p15:guide id="3" pos="2879">
          <p15:clr>
            <a:srgbClr val="A4A3A4"/>
          </p15:clr>
        </p15:guide>
        <p15:guide id="4" pos="3027">
          <p15:clr>
            <a:srgbClr val="A4A3A4"/>
          </p15:clr>
        </p15:guide>
        <p15:guide id="5" pos="5533">
          <p15:clr>
            <a:srgbClr val="A4A3A4"/>
          </p15:clr>
        </p15:guide>
        <p15:guide id="6" pos="2733">
          <p15:clr>
            <a:srgbClr val="A4A3A4"/>
          </p15:clr>
        </p15:guide>
        <p15:guide id="7" pos="2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A21733D-D619-5E10-45F5-5791B98C6C9D}" name="Guest User" initials="GU" userId="S::urn:spo:anon#e45e9481d4a7588cdf8a09b3886a3becbdea1df6dd5038a8182b2ea7eb03e162::" providerId="AD"/>
  <p188:author id="{E2E35EAA-A6AA-05B9-754E-451B096EC6BF}" name="Paula Barclay" initials="PB" userId="S::Paula@walkeragency.co.uk::c21493b4-225a-4226-904b-e79c9774154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 Ram" initials="SR" lastIdx="7" clrIdx="0">
    <p:extLst>
      <p:ext uri="{19B8F6BF-5375-455C-9EA6-DF929625EA0E}">
        <p15:presenceInfo xmlns:p15="http://schemas.microsoft.com/office/powerpoint/2012/main" userId="Sumi R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4FC"/>
    <a:srgbClr val="94C8F6"/>
    <a:srgbClr val="021F40"/>
    <a:srgbClr val="143961"/>
    <a:srgbClr val="266AA0"/>
    <a:srgbClr val="5DB1E1"/>
    <a:srgbClr val="501688"/>
    <a:srgbClr val="20967A"/>
    <a:srgbClr val="6DAC3B"/>
    <a:srgbClr val="E152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7A300A-1832-4D8C-8A58-A20C8830B562}" v="1" dt="2025-02-17T12:37:25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1" autoAdjust="0"/>
    <p:restoredTop sz="94249" autoAdjust="0"/>
  </p:normalViewPr>
  <p:slideViewPr>
    <p:cSldViewPr snapToGrid="0" showGuides="1">
      <p:cViewPr varScale="1">
        <p:scale>
          <a:sx n="102" d="100"/>
          <a:sy n="102" d="100"/>
        </p:scale>
        <p:origin x="714" y="102"/>
      </p:cViewPr>
      <p:guideLst>
        <p:guide orient="horz" pos="752"/>
        <p:guide orient="horz" pos="2685"/>
        <p:guide pos="2879"/>
        <p:guide pos="3027"/>
        <p:guide pos="5533"/>
        <p:guide pos="2733"/>
        <p:guide pos="228"/>
      </p:guideLst>
    </p:cSldViewPr>
  </p:slideViewPr>
  <p:outlineViewPr>
    <p:cViewPr>
      <p:scale>
        <a:sx n="33" d="100"/>
        <a:sy n="33" d="100"/>
      </p:scale>
      <p:origin x="0" y="-153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297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Barclay" userId="c21493b4-225a-4226-904b-e79c97741547" providerId="ADAL" clId="{8D7A300A-1832-4D8C-8A58-A20C8830B562}"/>
    <pc:docChg chg="addSld delSld modSld">
      <pc:chgData name="Paula Barclay" userId="c21493b4-225a-4226-904b-e79c97741547" providerId="ADAL" clId="{8D7A300A-1832-4D8C-8A58-A20C8830B562}" dt="2025-02-17T12:38:28.303" v="2" actId="47"/>
      <pc:docMkLst>
        <pc:docMk/>
      </pc:docMkLst>
      <pc:sldChg chg="new del">
        <pc:chgData name="Paula Barclay" userId="c21493b4-225a-4226-904b-e79c97741547" providerId="ADAL" clId="{8D7A300A-1832-4D8C-8A58-A20C8830B562}" dt="2025-02-17T12:38:28.303" v="2" actId="47"/>
        <pc:sldMkLst>
          <pc:docMk/>
          <pc:sldMk cId="2310851073" sldId="256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49256199" sldId="257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2430212440" sldId="258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2326673027" sldId="259"/>
        </pc:sldMkLst>
      </pc:sldChg>
      <pc:sldChg chg="del delDesignElem">
        <pc:chgData name="Paula Barclay" userId="c21493b4-225a-4226-904b-e79c97741547" providerId="ADAL" clId="{8D7A300A-1832-4D8C-8A58-A20C8830B562}" dt="2025-02-17T12:38:28.303" v="2" actId="47"/>
        <pc:sldMkLst>
          <pc:docMk/>
          <pc:sldMk cId="2976595752" sldId="260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807550906" sldId="261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3089500970" sldId="262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520412447" sldId="263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069221815" sldId="264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751044878" sldId="265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753782570" sldId="266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2826825917" sldId="267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74242106" sldId="268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866847972" sldId="269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3556455529" sldId="270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304278471" sldId="271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951067633" sldId="272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2547703058" sldId="273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929706589" sldId="274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63435022" sldId="275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2113596250" sldId="280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3058064128" sldId="281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535812199" sldId="282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157788776" sldId="283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312489701" sldId="285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2041457155" sldId="286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647811190" sldId="287"/>
        </pc:sldMkLst>
      </pc:sldChg>
      <pc:sldChg chg="del">
        <pc:chgData name="Paula Barclay" userId="c21493b4-225a-4226-904b-e79c97741547" providerId="ADAL" clId="{8D7A300A-1832-4D8C-8A58-A20C8830B562}" dt="2025-02-17T12:38:28.303" v="2" actId="47"/>
        <pc:sldMkLst>
          <pc:docMk/>
          <pc:sldMk cId="1758329290" sldId="288"/>
        </pc:sldMkLst>
      </pc:sldChg>
      <pc:sldMasterChg chg="delSldLayout">
        <pc:chgData name="Paula Barclay" userId="c21493b4-225a-4226-904b-e79c97741547" providerId="ADAL" clId="{8D7A300A-1832-4D8C-8A58-A20C8830B562}" dt="2025-02-17T12:38:28.303" v="2" actId="47"/>
        <pc:sldMasterMkLst>
          <pc:docMk/>
          <pc:sldMasterMk cId="2099782006" sldId="2147483990"/>
        </pc:sldMasterMkLst>
        <pc:sldLayoutChg chg="del">
          <pc:chgData name="Paula Barclay" userId="c21493b4-225a-4226-904b-e79c97741547" providerId="ADAL" clId="{8D7A300A-1832-4D8C-8A58-A20C8830B562}" dt="2025-02-17T12:38:28.303" v="2" actId="47"/>
          <pc:sldLayoutMkLst>
            <pc:docMk/>
            <pc:sldMasterMk cId="2099782006" sldId="2147483990"/>
            <pc:sldLayoutMk cId="1754233591" sldId="2147484211"/>
          </pc:sldLayoutMkLst>
        </pc:sldLayoutChg>
        <pc:sldLayoutChg chg="del">
          <pc:chgData name="Paula Barclay" userId="c21493b4-225a-4226-904b-e79c97741547" providerId="ADAL" clId="{8D7A300A-1832-4D8C-8A58-A20C8830B562}" dt="2025-02-17T12:38:28.303" v="2" actId="47"/>
          <pc:sldLayoutMkLst>
            <pc:docMk/>
            <pc:sldMasterMk cId="2099782006" sldId="2147483990"/>
            <pc:sldLayoutMk cId="2727810197" sldId="2147484212"/>
          </pc:sldLayoutMkLst>
        </pc:sldLayoutChg>
        <pc:sldLayoutChg chg="del">
          <pc:chgData name="Paula Barclay" userId="c21493b4-225a-4226-904b-e79c97741547" providerId="ADAL" clId="{8D7A300A-1832-4D8C-8A58-A20C8830B562}" dt="2025-02-17T12:38:28.303" v="2" actId="47"/>
          <pc:sldLayoutMkLst>
            <pc:docMk/>
            <pc:sldMasterMk cId="2099782006" sldId="2147483990"/>
            <pc:sldLayoutMk cId="1861651533" sldId="2147484213"/>
          </pc:sldLayoutMkLst>
        </pc:sldLayoutChg>
        <pc:sldLayoutChg chg="del">
          <pc:chgData name="Paula Barclay" userId="c21493b4-225a-4226-904b-e79c97741547" providerId="ADAL" clId="{8D7A300A-1832-4D8C-8A58-A20C8830B562}" dt="2025-02-17T12:38:28.303" v="2" actId="47"/>
          <pc:sldLayoutMkLst>
            <pc:docMk/>
            <pc:sldMasterMk cId="2099782006" sldId="2147483990"/>
            <pc:sldLayoutMk cId="58385778" sldId="2147484214"/>
          </pc:sldLayoutMkLst>
        </pc:sldLayoutChg>
        <pc:sldLayoutChg chg="del">
          <pc:chgData name="Paula Barclay" userId="c21493b4-225a-4226-904b-e79c97741547" providerId="ADAL" clId="{8D7A300A-1832-4D8C-8A58-A20C8830B562}" dt="2025-02-17T12:38:28.303" v="2" actId="47"/>
          <pc:sldLayoutMkLst>
            <pc:docMk/>
            <pc:sldMasterMk cId="2099782006" sldId="2147483990"/>
            <pc:sldLayoutMk cId="1572951785" sldId="2147484215"/>
          </pc:sldLayoutMkLst>
        </pc:sldLayoutChg>
        <pc:sldLayoutChg chg="del">
          <pc:chgData name="Paula Barclay" userId="c21493b4-225a-4226-904b-e79c97741547" providerId="ADAL" clId="{8D7A300A-1832-4D8C-8A58-A20C8830B562}" dt="2025-02-17T12:38:28.303" v="2" actId="47"/>
          <pc:sldLayoutMkLst>
            <pc:docMk/>
            <pc:sldMasterMk cId="2099782006" sldId="2147483990"/>
            <pc:sldLayoutMk cId="1886568936" sldId="214748421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AB38F-FA73-4685-8126-C440B9941012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5E13E-21E9-4671-ABAD-39A4BF9C50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834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50A8971-52B8-4C5A-99D8-986A596F2912}" type="datetimeFigureOut">
              <a:rPr lang="en-GB" smtClean="0"/>
              <a:pPr/>
              <a:t>17/02/2025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26B53C8-14E4-49A7-A1A5-3BF810B81EB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9032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solidFill>
          <a:srgbClr val="021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A2CFD75-70E6-255D-7203-38A8667132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6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143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17900BAC-9FD4-A8CE-3557-42ACC2AA03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744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solidFill>
          <a:srgbClr val="266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4FB9EF7-350D-3EA5-738E-195EB600CB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3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94C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37C6A36-A543-28BB-C294-B9D999DE05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4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EA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37C6A36-A543-28BB-C294-B9D999DE05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25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 b="0">
                <a:solidFill>
                  <a:schemeClr val="accent2"/>
                </a:solidFill>
                <a:latin typeface="+mj-lt"/>
                <a:cs typeface="Poppins ExtraBold" panose="000009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D549338-010A-7697-03B9-30D611FC51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0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399835-9CC4-B5C6-31EF-7C6163464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0CC5C3-61AE-686B-05BD-E5781AA05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012250"/>
            <a:ext cx="7886700" cy="3118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57371CA-F4C4-F1A5-5448-411B8673DD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52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CD71A-89D2-44BF-B7E6-0EAD872F2D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123E18-29A4-4BE1-B65D-602AC9F50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6A49B3-8F18-37F6-2571-BFB9B3D42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9A464EB-795A-80FC-66BE-47FDAA7B5B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958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D3DE85-F539-A458-58C6-39A536E53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3C0D03E-8980-B2B8-2CE1-50D50B0A2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DA61D8-3C11-88FB-482C-F6F607B68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64ABA44-5F94-A74A-7F42-70A56A8EA8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4440116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1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solidFill>
          <a:srgbClr val="EA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6021526-355A-CA43-1382-3E6A797C78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271B33-169D-59B4-B459-15351EDCA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5AD12-4493-7ED3-F613-16F7D6EEA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012250"/>
            <a:ext cx="7886700" cy="3118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72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EA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B8BA85-9B3A-CA73-A3D2-596687D05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F54C822-3D8C-CB37-F0A2-75C8B0162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F2DC4E7-AE7F-AC9C-3634-FDA6AD78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386715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A7F08C6-BE9A-D475-9FF3-C47E8B274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59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EA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C1B7D6E-DCFF-0001-8D57-52183188D7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3253" y="4325691"/>
            <a:ext cx="1146821" cy="58258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0A6FC1-3A95-A86B-2915-0D2D0A5E1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82A2C36-935A-C7A4-7CC9-120352B99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D86954-397D-A7F4-90F5-794381797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0440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1282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rgbClr val="94C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6021526-355A-CA43-1382-3E6A797C78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271B33-169D-59B4-B459-15351EDCA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5AD12-4493-7ED3-F613-16F7D6EEA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012250"/>
            <a:ext cx="7886700" cy="3118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2849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94C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B8BA85-9B3A-CA73-A3D2-596687D05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F54C822-3D8C-CB37-F0A2-75C8B0162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F2DC4E7-AE7F-AC9C-3634-FDA6AD78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386715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A7F08C6-BE9A-D475-9FF3-C47E8B274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31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94C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C1B7D6E-DCFF-0001-8D57-52183188D7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3253" y="4325691"/>
            <a:ext cx="1146821" cy="58258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0A6FC1-3A95-A86B-2915-0D2D0A5E1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82A2C36-935A-C7A4-7CC9-120352B99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D86954-397D-A7F4-90F5-794381797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0440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0145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bg>
      <p:bgPr>
        <a:solidFill>
          <a:srgbClr val="143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54A85D6-346A-0766-156B-A1F0101C1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1A7A76-B4BE-E492-83FC-AD587D22E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012250"/>
            <a:ext cx="7886700" cy="311899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4A8D6BC5-E318-3576-FBC7-040FE8D9D8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34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143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25DB205-5A6D-6202-BA7E-F801A65C9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5B088C4-7990-5409-91A1-9F0B49DE0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3979383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61C93CB-B2EF-54F3-DE46-61E8901B2B6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400">
                <a:solidFill>
                  <a:schemeClr val="bg1"/>
                </a:solidFill>
                <a:latin typeface="+mn-lt"/>
              </a:defRPr>
            </a:lvl2pPr>
            <a:lvl3pPr>
              <a:defRPr sz="1200">
                <a:solidFill>
                  <a:schemeClr val="bg1"/>
                </a:solidFill>
                <a:latin typeface="+mn-lt"/>
              </a:defRPr>
            </a:lvl3pPr>
            <a:lvl4pPr>
              <a:defRPr sz="1100">
                <a:solidFill>
                  <a:schemeClr val="bg1"/>
                </a:solidFill>
                <a:latin typeface="+mn-lt"/>
              </a:defRPr>
            </a:lvl4pPr>
            <a:lvl5pPr>
              <a:defRPr sz="11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39624D-3C0B-DA81-D8BC-976DA531877D}"/>
              </a:ext>
            </a:extLst>
          </p:cNvPr>
          <p:cNvSpPr txBox="1">
            <a:spLocks/>
          </p:cNvSpPr>
          <p:nvPr userDrawn="1"/>
        </p:nvSpPr>
        <p:spPr>
          <a:xfrm>
            <a:off x="5034360" y="235224"/>
            <a:ext cx="386715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400" b="0" kern="1200" spc="-300">
                <a:solidFill>
                  <a:srgbClr val="14396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en-GB" sz="2200" spc="-150" dirty="0">
                <a:solidFill>
                  <a:schemeClr val="bg1"/>
                </a:solidFill>
              </a:rPr>
              <a:t>Click to edit Master title style</a:t>
            </a:r>
          </a:p>
        </p:txBody>
      </p:sp>
      <p:pic>
        <p:nvPicPr>
          <p:cNvPr id="11" name="Picture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8A9F802-649D-FD0F-689B-2D77DFF6F7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0534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143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718E5C3A-37DC-82BA-A011-61214B2C9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4440116"/>
            <a:ext cx="921574" cy="468160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1A365ED-23A1-4F4C-8085-CC6D55A20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F807F22-2557-99FC-95C5-04F413E76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2BC2A58-6444-4A6F-EAEC-6529FC30BD5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143961"/>
                </a:solidFill>
                <a:latin typeface="+mn-lt"/>
              </a:defRPr>
            </a:lvl1pPr>
            <a:lvl2pPr>
              <a:defRPr sz="1400">
                <a:solidFill>
                  <a:srgbClr val="143961"/>
                </a:solidFill>
                <a:latin typeface="+mn-lt"/>
              </a:defRPr>
            </a:lvl2pPr>
            <a:lvl3pPr>
              <a:defRPr sz="1200">
                <a:solidFill>
                  <a:srgbClr val="143961"/>
                </a:solidFill>
                <a:latin typeface="+mn-lt"/>
              </a:defRPr>
            </a:lvl3pPr>
            <a:lvl4pPr>
              <a:defRPr sz="1100">
                <a:solidFill>
                  <a:srgbClr val="143961"/>
                </a:solidFill>
                <a:latin typeface="+mn-lt"/>
              </a:defRPr>
            </a:lvl4pPr>
            <a:lvl5pPr>
              <a:defRPr sz="11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4A8064B2-0BD2-1B7E-A3E7-408A550B7A45}"/>
              </a:ext>
            </a:extLst>
          </p:cNvPr>
          <p:cNvSpPr txBox="1">
            <a:spLocks/>
          </p:cNvSpPr>
          <p:nvPr userDrawn="1"/>
        </p:nvSpPr>
        <p:spPr>
          <a:xfrm>
            <a:off x="5034360" y="235224"/>
            <a:ext cx="386715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400" b="0" kern="1200" spc="-300">
                <a:solidFill>
                  <a:srgbClr val="14396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en-GB" sz="2200" spc="-15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8326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B216A41-2B91-4F8B-6B9C-500E5B1DF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179951"/>
            <a:ext cx="7886700" cy="3262312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84D0F2-E95F-96B7-313F-680622E64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1682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36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B6AF55C-4123-F5FE-E600-45828B47F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240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5F87AC-3E26-5BF8-C7A4-D66C20D2B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1682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36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0A7856-81E6-9A91-C6FA-1A691BBC66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56ABDD1-2843-BE4D-14A5-EA84BFAC1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Picture 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266F1092-36DD-ECBE-325B-1A8735A535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785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rgbClr val="EA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6C78DC-185D-987A-9B6B-A77A3FA3B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1682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360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7A7DE7-BEDA-6AF7-92A1-D8CA84359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179951"/>
            <a:ext cx="788670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Picture 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75E2E0E7-312A-85F9-3A4E-A8BB6232D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43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EA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FA607-2B11-8674-CB40-C0B46605D3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D3B398-96EE-C604-E50D-5C28F5A4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BC85083-77D7-31AF-C831-47C3287AB29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Picture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2CA52D5-4880-481A-9544-FBA702D518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47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EA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AFC6AB-003D-6D60-1574-65789DFE35E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583B8D7-8282-CF89-B8DF-EDA4DDE1FC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FF3CEDF-EC32-C045-2893-6978DE331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C07FDBA-265A-05B8-1011-DB78F81A0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73447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94C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6C78DC-185D-987A-9B6B-A77A3FA3B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1682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360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7A7DE7-BEDA-6AF7-92A1-D8CA84359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179951"/>
            <a:ext cx="788670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Picture 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75E2E0E7-312A-85F9-3A4E-A8BB6232D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35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94C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FA607-2B11-8674-CB40-C0B46605D3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D3B398-96EE-C604-E50D-5C28F5A4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BC85083-77D7-31AF-C831-47C3287AB29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Picture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2CA52D5-4880-481A-9544-FBA702D518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102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94C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AFC6AB-003D-6D60-1574-65789DFE35E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583B8D7-8282-CF89-B8DF-EDA4DDE1FC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FF3CEDF-EC32-C045-2893-6978DE331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C07FDBA-265A-05B8-1011-DB78F81A0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61877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143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2A0F77-46D1-AC67-2D89-7991D03E5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179951"/>
            <a:ext cx="788670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40239B-F293-8F19-D973-A899E2F3D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1682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3600" spc="-15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FDDB89F-B31A-139D-0C58-774C65A980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3253" y="269299"/>
            <a:ext cx="1146821" cy="58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404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143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7B9B2426-DC49-2DF5-8A96-2B75252F20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5575" y="235225"/>
            <a:ext cx="921575" cy="46816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FD869FD-55C5-6744-4D81-C63D92FB8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6362E4-7B33-BDB8-1DFB-7B2C79D06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5CA3F4-164A-27B3-8839-6EB483B22E6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32565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143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36BB018-D0D3-F9CD-398B-D750E799E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3C6EC99-BD6A-381E-FD44-44CC685B1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9D3A9-C641-A164-7732-73949F85DBC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4" name="Picture 3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763F263F-4F16-3CF5-C8C9-A76E7062C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67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730E6E-1868-4FFC-AAA0-27613BFDB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51972"/>
            <a:ext cx="7886700" cy="18395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/>
            <a:r>
              <a:rPr lang="en-US" dirty="0"/>
              <a:t>Breathe Right</a:t>
            </a:r>
            <a:br>
              <a:rPr lang="en-US" dirty="0"/>
            </a:br>
            <a:r>
              <a:rPr lang="en-US" dirty="0"/>
              <a:t>Header Pages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97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095" r:id="rId2"/>
    <p:sldLayoutId id="2147484157" r:id="rId3"/>
    <p:sldLayoutId id="2147484158" r:id="rId4"/>
    <p:sldLayoutId id="2147484204" r:id="rId5"/>
    <p:sldLayoutId id="2147484094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GB" sz="5400" b="0" kern="1200" spc="-300" dirty="0">
          <a:solidFill>
            <a:srgbClr val="041E4B"/>
          </a:solidFill>
          <a:latin typeface="+mj-lt"/>
          <a:ea typeface="+mn-ea"/>
          <a:cs typeface="Poppins ExtraBold" panose="00000900000000000000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CA91F10-693C-FC9D-525C-C3A15A7FE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51972"/>
            <a:ext cx="7886700" cy="18395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ctr"/>
            <a:r>
              <a:rPr lang="en-US" dirty="0"/>
              <a:t>Breathe Right</a:t>
            </a:r>
            <a:br>
              <a:rPr lang="en-US" dirty="0"/>
            </a:br>
            <a:r>
              <a:rPr lang="en-US" dirty="0"/>
              <a:t>Content pages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85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101" r:id="rId2"/>
    <p:sldLayoutId id="2147484102" r:id="rId3"/>
    <p:sldLayoutId id="2147484092" r:id="rId4"/>
    <p:sldLayoutId id="2147484206" r:id="rId5"/>
    <p:sldLayoutId id="2147484207" r:id="rId6"/>
    <p:sldLayoutId id="2147484205" r:id="rId7"/>
    <p:sldLayoutId id="2147484099" r:id="rId8"/>
    <p:sldLayoutId id="2147484100" r:id="rId9"/>
    <p:sldLayoutId id="2147484093" r:id="rId10"/>
    <p:sldLayoutId id="2147484097" r:id="rId11"/>
    <p:sldLayoutId id="2147484098" r:id="rId12"/>
    <p:sldLayoutId id="2147484147" r:id="rId13"/>
    <p:sldLayoutId id="2147484149" r:id="rId14"/>
    <p:sldLayoutId id="2147484150" r:id="rId15"/>
    <p:sldLayoutId id="2147484151" r:id="rId16"/>
    <p:sldLayoutId id="2147484152" r:id="rId17"/>
    <p:sldLayoutId id="2147484208" r:id="rId18"/>
    <p:sldLayoutId id="2147484209" r:id="rId19"/>
    <p:sldLayoutId id="2147484210" r:id="rId20"/>
    <p:sldLayoutId id="2147484153" r:id="rId21"/>
    <p:sldLayoutId id="2147484154" r:id="rId22"/>
    <p:sldLayoutId id="2147484155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5400" b="0" kern="1200" spc="-300" dirty="0">
          <a:solidFill>
            <a:srgbClr val="143961"/>
          </a:solidFill>
          <a:latin typeface="+mj-lt"/>
          <a:ea typeface="+mn-ea"/>
          <a:cs typeface="Poppins ExtraBold" panose="00000900000000000000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CA91F10-693C-FC9D-525C-C3A15A7FE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51972"/>
            <a:ext cx="7886700" cy="18395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ctr"/>
            <a:r>
              <a:rPr lang="en-US" dirty="0"/>
              <a:t>Breathe Right</a:t>
            </a:r>
            <a:br>
              <a:rPr lang="en-US" dirty="0"/>
            </a:br>
            <a:r>
              <a:rPr lang="en-US" dirty="0"/>
              <a:t>Content pages with images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87052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4800" b="0" kern="1200" spc="-150" dirty="0">
          <a:solidFill>
            <a:srgbClr val="143961"/>
          </a:solidFill>
          <a:latin typeface="+mj-lt"/>
          <a:ea typeface="+mn-ea"/>
          <a:cs typeface="Poppins ExtraBold" panose="00000900000000000000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Breath Right Headers">
  <a:themeElements>
    <a:clrScheme name="Breathe Right">
      <a:dk1>
        <a:srgbClr val="021F40"/>
      </a:dk1>
      <a:lt1>
        <a:sysClr val="window" lastClr="FFFFFF"/>
      </a:lt1>
      <a:dk2>
        <a:srgbClr val="266AA0"/>
      </a:dk2>
      <a:lt2>
        <a:srgbClr val="EAF4FC"/>
      </a:lt2>
      <a:accent1>
        <a:srgbClr val="021F40"/>
      </a:accent1>
      <a:accent2>
        <a:srgbClr val="143961"/>
      </a:accent2>
      <a:accent3>
        <a:srgbClr val="266AA0"/>
      </a:accent3>
      <a:accent4>
        <a:srgbClr val="94C8F6"/>
      </a:accent4>
      <a:accent5>
        <a:srgbClr val="EAF4FC"/>
      </a:accent5>
      <a:accent6>
        <a:srgbClr val="70AD47"/>
      </a:accent6>
      <a:hlink>
        <a:srgbClr val="0563C1"/>
      </a:hlink>
      <a:folHlink>
        <a:srgbClr val="954F72"/>
      </a:folHlink>
    </a:clrScheme>
    <a:fontScheme name="Breathe Right Theme">
      <a:majorFont>
        <a:latin typeface="Poppins SemiBold"/>
        <a:ea typeface=""/>
        <a:cs typeface=""/>
      </a:majorFont>
      <a:minorFont>
        <a:latin typeface="Poppins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reathe Right Content pag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ukka Poppins Heading">
      <a:majorFont>
        <a:latin typeface="Poppins SemiBold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Breathe Right Content pag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ukka Poppins Heading">
      <a:majorFont>
        <a:latin typeface="Poppins SemiBold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37229383B3BF4B9B676F6969F03F89" ma:contentTypeVersion="18" ma:contentTypeDescription="Create a new document." ma:contentTypeScope="" ma:versionID="f02fe00483b146f090fb85a121288c63">
  <xsd:schema xmlns:xsd="http://www.w3.org/2001/XMLSchema" xmlns:xs="http://www.w3.org/2001/XMLSchema" xmlns:p="http://schemas.microsoft.com/office/2006/metadata/properties" xmlns:ns2="a8fb1a99-bc3f-4610-bc58-b2dbce9e9449" xmlns:ns3="4130085d-75c8-482b-ae1f-336f8ea53ede" targetNamespace="http://schemas.microsoft.com/office/2006/metadata/properties" ma:root="true" ma:fieldsID="41aa8dccc3e1f7d1ef5ad7775df2bc76" ns2:_="" ns3:_="">
    <xsd:import namespace="a8fb1a99-bc3f-4610-bc58-b2dbce9e9449"/>
    <xsd:import namespace="4130085d-75c8-482b-ae1f-336f8ea53e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b1a99-bc3f-4610-bc58-b2dbce9e94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6080525-6da3-4f63-95d6-02ba7fc6c1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30085d-75c8-482b-ae1f-336f8ea53ed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733741e-2c0b-4a9c-bb3e-95c9cbb7297f}" ma:internalName="TaxCatchAll" ma:showField="CatchAllData" ma:web="4130085d-75c8-482b-ae1f-336f8ea53e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30085d-75c8-482b-ae1f-336f8ea53ede" xsi:nil="true"/>
    <lcf76f155ced4ddcb4097134ff3c332f xmlns="a8fb1a99-bc3f-4610-bc58-b2dbce9e944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651FFBC-43FB-4332-B391-D32459BD77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fb1a99-bc3f-4610-bc58-b2dbce9e9449"/>
    <ds:schemaRef ds:uri="4130085d-75c8-482b-ae1f-336f8ea53e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5AC1DE-CDA0-4A7C-988A-7DBE4F7929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1FE616-CED4-4D4A-B4AF-A47E3AC38517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35ff68c0-b27a-4a58-8bbd-b223a4b9c402"/>
    <ds:schemaRef ds:uri="dc63da68-799a-4e90-b383-0e77ac5bba71"/>
    <ds:schemaRef ds:uri="http://www.w3.org/XML/1998/namespace"/>
    <ds:schemaRef ds:uri="4130085d-75c8-482b-ae1f-336f8ea53ede"/>
    <ds:schemaRef ds:uri="a8fb1a99-bc3f-4610-bc58-b2dbce9e944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GSK 16x9 PowerPoint template June 2017 V2</Template>
  <TotalTime>61773</TotalTime>
  <Words>0</Words>
  <Application>Microsoft Office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0</vt:i4>
      </vt:variant>
    </vt:vector>
  </HeadingPairs>
  <TitlesOfParts>
    <vt:vector size="7" baseType="lpstr">
      <vt:lpstr>Arial</vt:lpstr>
      <vt:lpstr>Calibri</vt:lpstr>
      <vt:lpstr>Poppins SemiBold</vt:lpstr>
      <vt:lpstr>Uni Sans Regular</vt:lpstr>
      <vt:lpstr>Breath Right Headers</vt:lpstr>
      <vt:lpstr>Breathe Right Content pages</vt:lpstr>
      <vt:lpstr>1_Breathe Right Content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– with heartbeat</dc:title>
  <dc:creator>Sheriene Foster</dc:creator>
  <cp:lastModifiedBy>Paula Barclay</cp:lastModifiedBy>
  <cp:revision>1537</cp:revision>
  <cp:lastPrinted>2018-06-05T17:51:00Z</cp:lastPrinted>
  <dcterms:created xsi:type="dcterms:W3CDTF">2018-01-22T13:38:05Z</dcterms:created>
  <dcterms:modified xsi:type="dcterms:W3CDTF">2025-02-17T12:38:30Z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0x010100A837229383B3BF4B9B676F6969F03F89</vt:lpwstr>
  </property>
  <property fmtid="{D5CDD505-2E9C-101B-9397-08002B2CF9AE}" pid="3" name="MediaServiceImageTags">
    <vt:lpwstr/>
  </property>
</Properties>
</file>