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90" r:id="rId4"/>
    <p:sldMasterId id="2147484055" r:id="rId5"/>
    <p:sldMasterId id="2147484103" r:id="rId6"/>
  </p:sldMasterIdLst>
  <p:notesMasterIdLst>
    <p:notesMasterId r:id="rId7"/>
  </p:notesMasterIdLst>
  <p:handoutMasterIdLst>
    <p:handoutMasterId r:id="rId8"/>
  </p:handoutMaster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2">
          <p15:clr>
            <a:srgbClr val="A4A3A4"/>
          </p15:clr>
        </p15:guide>
        <p15:guide id="2" orient="horz" pos="2685">
          <p15:clr>
            <a:srgbClr val="A4A3A4"/>
          </p15:clr>
        </p15:guide>
        <p15:guide id="3" pos="2879">
          <p15:clr>
            <a:srgbClr val="A4A3A4"/>
          </p15:clr>
        </p15:guide>
        <p15:guide id="4" pos="3027">
          <p15:clr>
            <a:srgbClr val="A4A3A4"/>
          </p15:clr>
        </p15:guide>
        <p15:guide id="5" pos="5533">
          <p15:clr>
            <a:srgbClr val="A4A3A4"/>
          </p15:clr>
        </p15:guide>
        <p15:guide id="6" pos="2733">
          <p15:clr>
            <a:srgbClr val="A4A3A4"/>
          </p15:clr>
        </p15:guide>
        <p15:guide id="7" pos="2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mi Ram" initials="SR" lastIdx="7" clrIdx="0">
    <p:extLst>
      <p:ext uri="{19B8F6BF-5375-455C-9EA6-DF929625EA0E}">
        <p15:presenceInfo xmlns:p15="http://schemas.microsoft.com/office/powerpoint/2012/main" userId="Sumi R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4FC"/>
    <a:srgbClr val="94C8F6"/>
    <a:srgbClr val="021F40"/>
    <a:srgbClr val="143961"/>
    <a:srgbClr val="266AA0"/>
    <a:srgbClr val="5DB1E1"/>
    <a:srgbClr val="501688"/>
    <a:srgbClr val="20967A"/>
    <a:srgbClr val="6DAC3B"/>
    <a:srgbClr val="E152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D66E59-158C-47F4-BC86-1DAFD3A0CDF8}" v="131" dt="2025-02-13T17:08:59.2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7941" autoAdjust="0"/>
    <p:restoredTop sz="94249" autoAdjust="0"/>
  </p:normalViewPr>
  <p:slideViewPr>
    <p:cSldViewPr snapToGrid="0" showGuides="1">
      <p:cViewPr>
        <p:scale>
          <a:sx n="150" d="100"/>
          <a:sy n="150" d="100"/>
        </p:scale>
        <p:origin x="108" y="108"/>
      </p:cViewPr>
      <p:guideLst>
        <p:guide orient="horz" pos="752"/>
        <p:guide orient="horz" pos="2685"/>
        <p:guide pos="2879"/>
        <p:guide pos="3027"/>
        <p:guide pos="5533"/>
        <p:guide pos="2733"/>
        <p:guide pos="228"/>
      </p:guideLst>
    </p:cSldViewPr>
  </p:slideViewPr>
  <p:outlineViewPr>
    <p:cViewPr>
      <p:scale>
        <a:sx n="33" d="100"/>
        <a:sy n="33" d="100"/>
      </p:scale>
      <p:origin x="0" y="-153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297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a Barclay" userId="c21493b4-225a-4226-904b-e79c97741547" providerId="ADAL" clId="{C5D66E59-158C-47F4-BC86-1DAFD3A0CDF8}"/>
    <pc:docChg chg="undo custSel modSld modMainMaster">
      <pc:chgData name="Paula Barclay" userId="c21493b4-225a-4226-904b-e79c97741547" providerId="ADAL" clId="{C5D66E59-158C-47F4-BC86-1DAFD3A0CDF8}" dt="2025-02-13T17:09:09.033" v="276" actId="207"/>
      <pc:docMkLst>
        <pc:docMk/>
      </pc:docMkLst>
      <pc:sldMasterChg chg="modSp addSldLayout modSldLayout">
        <pc:chgData name="Paula Barclay" userId="c21493b4-225a-4226-904b-e79c97741547" providerId="ADAL" clId="{C5D66E59-158C-47F4-BC86-1DAFD3A0CDF8}" dt="2025-02-13T17:06:38.668" v="261" actId="2890"/>
        <pc:sldMasterMkLst>
          <pc:docMk/>
          <pc:sldMasterMk cId="2099782006" sldId="2147483990"/>
        </pc:sldMasterMkLst>
        <pc:spChg chg="mod">
          <ac:chgData name="Paula Barclay" userId="c21493b4-225a-4226-904b-e79c97741547" providerId="ADAL" clId="{C5D66E59-158C-47F4-BC86-1DAFD3A0CDF8}" dt="2025-02-13T16:36:53.647" v="0" actId="6559"/>
          <ac:spMkLst>
            <pc:docMk/>
            <pc:sldMasterMk cId="2099782006" sldId="2147483990"/>
            <ac:spMk id="2" creationId="{28730E6E-1868-4FFC-AAA0-27613BFDB683}"/>
          </ac:spMkLst>
        </pc:spChg>
        <pc:sldLayoutChg chg="addSp delSp modSp mod">
          <pc:chgData name="Paula Barclay" userId="c21493b4-225a-4226-904b-e79c97741547" providerId="ADAL" clId="{C5D66E59-158C-47F4-BC86-1DAFD3A0CDF8}" dt="2025-02-13T17:05:46.246" v="256"/>
          <pc:sldLayoutMkLst>
            <pc:docMk/>
            <pc:sldMasterMk cId="2099782006" sldId="2147483990"/>
            <pc:sldLayoutMk cId="2205665194" sldId="2147483991"/>
          </pc:sldLayoutMkLst>
          <pc:picChg chg="add mod">
            <ac:chgData name="Paula Barclay" userId="c21493b4-225a-4226-904b-e79c97741547" providerId="ADAL" clId="{C5D66E59-158C-47F4-BC86-1DAFD3A0CDF8}" dt="2025-02-13T17:05:46.246" v="256"/>
            <ac:picMkLst>
              <pc:docMk/>
              <pc:sldMasterMk cId="2099782006" sldId="2147483990"/>
              <pc:sldLayoutMk cId="2205665194" sldId="2147483991"/>
              <ac:picMk id="2" creationId="{DF0738BB-4FB5-BD5C-9A4E-800AD484500F}"/>
            </ac:picMkLst>
          </pc:picChg>
          <pc:picChg chg="del">
            <ac:chgData name="Paula Barclay" userId="c21493b4-225a-4226-904b-e79c97741547" providerId="ADAL" clId="{C5D66E59-158C-47F4-BC86-1DAFD3A0CDF8}" dt="2025-02-13T17:05:46.015" v="255" actId="478"/>
            <ac:picMkLst>
              <pc:docMk/>
              <pc:sldMasterMk cId="2099782006" sldId="2147483990"/>
              <pc:sldLayoutMk cId="2205665194" sldId="2147483991"/>
              <ac:picMk id="14" creationId="{7DA81513-FCB4-2239-C347-38DA379D9D0D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7:05:42.889" v="254"/>
          <pc:sldLayoutMkLst>
            <pc:docMk/>
            <pc:sldMasterMk cId="2099782006" sldId="2147483990"/>
            <pc:sldLayoutMk cId="2990768567" sldId="2147484008"/>
          </pc:sldLayoutMkLst>
          <pc:picChg chg="add mod">
            <ac:chgData name="Paula Barclay" userId="c21493b4-225a-4226-904b-e79c97741547" providerId="ADAL" clId="{C5D66E59-158C-47F4-BC86-1DAFD3A0CDF8}" dt="2025-02-13T17:05:42.889" v="254"/>
            <ac:picMkLst>
              <pc:docMk/>
              <pc:sldMasterMk cId="2099782006" sldId="2147483990"/>
              <pc:sldLayoutMk cId="2990768567" sldId="2147484008"/>
              <ac:picMk id="2" creationId="{6C521AD7-939E-50F6-9150-EA96A73C6AEC}"/>
            </ac:picMkLst>
          </pc:picChg>
          <pc:picChg chg="del">
            <ac:chgData name="Paula Barclay" userId="c21493b4-225a-4226-904b-e79c97741547" providerId="ADAL" clId="{C5D66E59-158C-47F4-BC86-1DAFD3A0CDF8}" dt="2025-02-13T17:05:42.566" v="253" actId="478"/>
            <ac:picMkLst>
              <pc:docMk/>
              <pc:sldMasterMk cId="2099782006" sldId="2147483990"/>
              <pc:sldLayoutMk cId="2990768567" sldId="2147484008"/>
              <ac:picMk id="7" creationId="{D1997E66-50E1-86DB-682C-316BADE2BA5C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7:05:54.182" v="258"/>
          <pc:sldLayoutMkLst>
            <pc:docMk/>
            <pc:sldMasterMk cId="2099782006" sldId="2147483990"/>
            <pc:sldLayoutMk cId="2105303508" sldId="2147484094"/>
          </pc:sldLayoutMkLst>
          <pc:picChg chg="add mod">
            <ac:chgData name="Paula Barclay" userId="c21493b4-225a-4226-904b-e79c97741547" providerId="ADAL" clId="{C5D66E59-158C-47F4-BC86-1DAFD3A0CDF8}" dt="2025-02-13T17:05:54.182" v="258"/>
            <ac:picMkLst>
              <pc:docMk/>
              <pc:sldMasterMk cId="2099782006" sldId="2147483990"/>
              <pc:sldLayoutMk cId="2105303508" sldId="2147484094"/>
              <ac:picMk id="3" creationId="{1D549338-010A-7697-03B9-30D611FC5108}"/>
            </ac:picMkLst>
          </pc:picChg>
          <pc:picChg chg="del">
            <ac:chgData name="Paula Barclay" userId="c21493b4-225a-4226-904b-e79c97741547" providerId="ADAL" clId="{C5D66E59-158C-47F4-BC86-1DAFD3A0CDF8}" dt="2025-02-13T17:05:53.837" v="257" actId="478"/>
            <ac:picMkLst>
              <pc:docMk/>
              <pc:sldMasterMk cId="2099782006" sldId="2147483990"/>
              <pc:sldLayoutMk cId="2105303508" sldId="2147484094"/>
              <ac:picMk id="8" creationId="{95C2C6EE-D2C4-3E0C-3552-3DC4B08E883D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7:05:57.268" v="260"/>
          <pc:sldLayoutMkLst>
            <pc:docMk/>
            <pc:sldMasterMk cId="2099782006" sldId="2147483990"/>
            <pc:sldLayoutMk cId="3191544769" sldId="2147484158"/>
          </pc:sldLayoutMkLst>
          <pc:picChg chg="del">
            <ac:chgData name="Paula Barclay" userId="c21493b4-225a-4226-904b-e79c97741547" providerId="ADAL" clId="{C5D66E59-158C-47F4-BC86-1DAFD3A0CDF8}" dt="2025-02-13T17:05:57.004" v="259" actId="478"/>
            <ac:picMkLst>
              <pc:docMk/>
              <pc:sldMasterMk cId="2099782006" sldId="2147483990"/>
              <pc:sldLayoutMk cId="3191544769" sldId="2147484158"/>
              <ac:picMk id="3" creationId="{57B978E1-B068-0E63-B1A8-CB836F48B75E}"/>
            </ac:picMkLst>
          </pc:picChg>
          <pc:picChg chg="add mod">
            <ac:chgData name="Paula Barclay" userId="c21493b4-225a-4226-904b-e79c97741547" providerId="ADAL" clId="{C5D66E59-158C-47F4-BC86-1DAFD3A0CDF8}" dt="2025-02-13T17:05:57.268" v="260"/>
            <ac:picMkLst>
              <pc:docMk/>
              <pc:sldMasterMk cId="2099782006" sldId="2147483990"/>
              <pc:sldLayoutMk cId="3191544769" sldId="2147484158"/>
              <ac:picMk id="4" creationId="{A37C6A36-A543-28BB-C294-B9D999DE05B2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7:05:39.553" v="252"/>
          <pc:sldLayoutMkLst>
            <pc:docMk/>
            <pc:sldMasterMk cId="2099782006" sldId="2147483990"/>
            <pc:sldLayoutMk cId="1738368702" sldId="2147484159"/>
          </pc:sldLayoutMkLst>
          <pc:picChg chg="add mod">
            <ac:chgData name="Paula Barclay" userId="c21493b4-225a-4226-904b-e79c97741547" providerId="ADAL" clId="{C5D66E59-158C-47F4-BC86-1DAFD3A0CDF8}" dt="2025-02-13T17:05:39.553" v="252"/>
            <ac:picMkLst>
              <pc:docMk/>
              <pc:sldMasterMk cId="2099782006" sldId="2147483990"/>
              <pc:sldLayoutMk cId="1738368702" sldId="2147484159"/>
              <ac:picMk id="2" creationId="{5B57B140-C894-A5AE-81B8-8272C589B45F}"/>
            </ac:picMkLst>
          </pc:picChg>
          <pc:picChg chg="del">
            <ac:chgData name="Paula Barclay" userId="c21493b4-225a-4226-904b-e79c97741547" providerId="ADAL" clId="{C5D66E59-158C-47F4-BC86-1DAFD3A0CDF8}" dt="2025-02-13T17:05:39.156" v="251" actId="478"/>
            <ac:picMkLst>
              <pc:docMk/>
              <pc:sldMasterMk cId="2099782006" sldId="2147483990"/>
              <pc:sldLayoutMk cId="1738368702" sldId="2147484159"/>
              <ac:picMk id="7" creationId="{D1997E66-50E1-86DB-682C-316BADE2BA5C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7:05:33.305" v="250" actId="404"/>
          <pc:sldLayoutMkLst>
            <pc:docMk/>
            <pc:sldMasterMk cId="2099782006" sldId="2147483990"/>
            <pc:sldLayoutMk cId="4059859909" sldId="2147484160"/>
          </pc:sldLayoutMkLst>
          <pc:spChg chg="mod">
            <ac:chgData name="Paula Barclay" userId="c21493b4-225a-4226-904b-e79c97741547" providerId="ADAL" clId="{C5D66E59-158C-47F4-BC86-1DAFD3A0CDF8}" dt="2025-02-13T17:05:33.305" v="250" actId="404"/>
            <ac:spMkLst>
              <pc:docMk/>
              <pc:sldMasterMk cId="2099782006" sldId="2147483990"/>
              <pc:sldLayoutMk cId="4059859909" sldId="2147484160"/>
              <ac:spMk id="8" creationId="{925DA69F-599B-8EE8-215E-4FF04B187D2C}"/>
            </ac:spMkLst>
          </pc:spChg>
          <pc:picChg chg="add mod">
            <ac:chgData name="Paula Barclay" userId="c21493b4-225a-4226-904b-e79c97741547" providerId="ADAL" clId="{C5D66E59-158C-47F4-BC86-1DAFD3A0CDF8}" dt="2025-02-13T17:05:28.528" v="249"/>
            <ac:picMkLst>
              <pc:docMk/>
              <pc:sldMasterMk cId="2099782006" sldId="2147483990"/>
              <pc:sldLayoutMk cId="4059859909" sldId="2147484160"/>
              <ac:picMk id="2" creationId="{A57FB7EA-D80C-AB6E-4827-4167C77541E6}"/>
            </ac:picMkLst>
          </pc:picChg>
          <pc:picChg chg="del">
            <ac:chgData name="Paula Barclay" userId="c21493b4-225a-4226-904b-e79c97741547" providerId="ADAL" clId="{C5D66E59-158C-47F4-BC86-1DAFD3A0CDF8}" dt="2025-02-13T17:05:28.267" v="248" actId="478"/>
            <ac:picMkLst>
              <pc:docMk/>
              <pc:sldMasterMk cId="2099782006" sldId="2147483990"/>
              <pc:sldLayoutMk cId="4059859909" sldId="2147484160"/>
              <ac:picMk id="7" creationId="{D1997E66-50E1-86DB-682C-316BADE2BA5C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7:05:24.984" v="247"/>
          <pc:sldLayoutMkLst>
            <pc:docMk/>
            <pc:sldMasterMk cId="2099782006" sldId="2147483990"/>
            <pc:sldLayoutMk cId="3854473556" sldId="2147484162"/>
          </pc:sldLayoutMkLst>
          <pc:picChg chg="add del mod ord">
            <ac:chgData name="Paula Barclay" userId="c21493b4-225a-4226-904b-e79c97741547" providerId="ADAL" clId="{C5D66E59-158C-47F4-BC86-1DAFD3A0CDF8}" dt="2025-02-13T17:05:24.606" v="246" actId="478"/>
            <ac:picMkLst>
              <pc:docMk/>
              <pc:sldMasterMk cId="2099782006" sldId="2147483990"/>
              <pc:sldLayoutMk cId="3854473556" sldId="2147484162"/>
              <ac:picMk id="2" creationId="{A71001F6-2AB7-023F-3999-4E8CDF53B6AE}"/>
            </ac:picMkLst>
          </pc:picChg>
          <pc:picChg chg="ord">
            <ac:chgData name="Paula Barclay" userId="c21493b4-225a-4226-904b-e79c97741547" providerId="ADAL" clId="{C5D66E59-158C-47F4-BC86-1DAFD3A0CDF8}" dt="2025-02-13T17:05:12.996" v="241" actId="167"/>
            <ac:picMkLst>
              <pc:docMk/>
              <pc:sldMasterMk cId="2099782006" sldId="2147483990"/>
              <pc:sldLayoutMk cId="3854473556" sldId="2147484162"/>
              <ac:picMk id="3" creationId="{D7FF4EEB-784C-3E36-2A33-335EB0F05BFE}"/>
            </ac:picMkLst>
          </pc:picChg>
          <pc:picChg chg="add mod">
            <ac:chgData name="Paula Barclay" userId="c21493b4-225a-4226-904b-e79c97741547" providerId="ADAL" clId="{C5D66E59-158C-47F4-BC86-1DAFD3A0CDF8}" dt="2025-02-13T17:05:24.984" v="247"/>
            <ac:picMkLst>
              <pc:docMk/>
              <pc:sldMasterMk cId="2099782006" sldId="2147483990"/>
              <pc:sldLayoutMk cId="3854473556" sldId="2147484162"/>
              <ac:picMk id="4" creationId="{D1997E66-50E1-86DB-682C-316BADE2BA5C}"/>
            </ac:picMkLst>
          </pc:picChg>
          <pc:picChg chg="del mod">
            <ac:chgData name="Paula Barclay" userId="c21493b4-225a-4226-904b-e79c97741547" providerId="ADAL" clId="{C5D66E59-158C-47F4-BC86-1DAFD3A0CDF8}" dt="2025-02-13T17:05:23.408" v="245" actId="21"/>
            <ac:picMkLst>
              <pc:docMk/>
              <pc:sldMasterMk cId="2099782006" sldId="2147483990"/>
              <pc:sldLayoutMk cId="3854473556" sldId="2147484162"/>
              <ac:picMk id="7" creationId="{D1997E66-50E1-86DB-682C-316BADE2BA5C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7:04:52.449" v="238"/>
          <pc:sldLayoutMkLst>
            <pc:docMk/>
            <pc:sldMasterMk cId="2099782006" sldId="2147483990"/>
            <pc:sldLayoutMk cId="2779197351" sldId="2147484163"/>
          </pc:sldLayoutMkLst>
          <pc:picChg chg="add del mod">
            <ac:chgData name="Paula Barclay" userId="c21493b4-225a-4226-904b-e79c97741547" providerId="ADAL" clId="{C5D66E59-158C-47F4-BC86-1DAFD3A0CDF8}" dt="2025-02-13T17:04:50.856" v="236" actId="21"/>
            <ac:picMkLst>
              <pc:docMk/>
              <pc:sldMasterMk cId="2099782006" sldId="2147483990"/>
              <pc:sldLayoutMk cId="2779197351" sldId="2147484163"/>
              <ac:picMk id="3" creationId="{6A5CA848-D5CE-9382-9CAB-E3DC5C756B73}"/>
            </ac:picMkLst>
          </pc:picChg>
          <pc:picChg chg="del">
            <ac:chgData name="Paula Barclay" userId="c21493b4-225a-4226-904b-e79c97741547" providerId="ADAL" clId="{C5D66E59-158C-47F4-BC86-1DAFD3A0CDF8}" dt="2025-02-13T17:04:52.143" v="237" actId="478"/>
            <ac:picMkLst>
              <pc:docMk/>
              <pc:sldMasterMk cId="2099782006" sldId="2147483990"/>
              <pc:sldLayoutMk cId="2779197351" sldId="2147484163"/>
              <ac:picMk id="5" creationId="{1BFB8025-FEE2-41C3-FA07-F5239726AB38}"/>
            </ac:picMkLst>
          </pc:picChg>
          <pc:picChg chg="add mod">
            <ac:chgData name="Paula Barclay" userId="c21493b4-225a-4226-904b-e79c97741547" providerId="ADAL" clId="{C5D66E59-158C-47F4-BC86-1DAFD3A0CDF8}" dt="2025-02-13T17:04:52.449" v="238"/>
            <ac:picMkLst>
              <pc:docMk/>
              <pc:sldMasterMk cId="2099782006" sldId="2147483990"/>
              <pc:sldLayoutMk cId="2779197351" sldId="2147484163"/>
              <ac:picMk id="7" creationId="{6A5CA848-D5CE-9382-9CAB-E3DC5C756B73}"/>
            </ac:picMkLst>
          </pc:picChg>
        </pc:sldLayoutChg>
        <pc:sldLayoutChg chg="add mod replId modTransition">
          <pc:chgData name="Paula Barclay" userId="c21493b4-225a-4226-904b-e79c97741547" providerId="ADAL" clId="{C5D66E59-158C-47F4-BC86-1DAFD3A0CDF8}" dt="2025-02-13T17:06:38.668" v="261" actId="2890"/>
          <pc:sldLayoutMkLst>
            <pc:docMk/>
            <pc:sldMasterMk cId="2099782006" sldId="2147483990"/>
            <pc:sldLayoutMk cId="2064125257" sldId="2147484204"/>
          </pc:sldLayoutMkLst>
        </pc:sldLayoutChg>
      </pc:sldMasterChg>
      <pc:sldMasterChg chg="modSp addSldLayout modSldLayout sldLayoutOrd">
        <pc:chgData name="Paula Barclay" userId="c21493b4-225a-4226-904b-e79c97741547" providerId="ADAL" clId="{C5D66E59-158C-47F4-BC86-1DAFD3A0CDF8}" dt="2025-02-13T17:09:09.033" v="276" actId="207"/>
        <pc:sldMasterMkLst>
          <pc:docMk/>
          <pc:sldMasterMk cId="1235850593" sldId="2147484055"/>
        </pc:sldMasterMkLst>
        <pc:spChg chg="mod">
          <ac:chgData name="Paula Barclay" userId="c21493b4-225a-4226-904b-e79c97741547" providerId="ADAL" clId="{C5D66E59-158C-47F4-BC86-1DAFD3A0CDF8}" dt="2025-02-13T16:37:16.708" v="1" actId="6559"/>
          <ac:spMkLst>
            <pc:docMk/>
            <pc:sldMasterMk cId="1235850593" sldId="2147484055"/>
            <ac:spMk id="7" creationId="{9CA91F10-693C-FC9D-525C-C3A15A7FECCC}"/>
          </ac:spMkLst>
        </pc:spChg>
        <pc:sldLayoutChg chg="addSp delSp modSp mod">
          <pc:chgData name="Paula Barclay" userId="c21493b4-225a-4226-904b-e79c97741547" providerId="ADAL" clId="{C5D66E59-158C-47F4-BC86-1DAFD3A0CDF8}" dt="2025-02-13T17:03:01.627" v="226"/>
          <pc:sldLayoutMkLst>
            <pc:docMk/>
            <pc:sldMasterMk cId="1235850593" sldId="2147484055"/>
            <pc:sldLayoutMk cId="2061252400" sldId="2147484066"/>
          </pc:sldLayoutMkLst>
          <pc:spChg chg="del mod">
            <ac:chgData name="Paula Barclay" userId="c21493b4-225a-4226-904b-e79c97741547" providerId="ADAL" clId="{C5D66E59-158C-47F4-BC86-1DAFD3A0CDF8}" dt="2025-02-13T17:02:26.007" v="217" actId="478"/>
            <ac:spMkLst>
              <pc:docMk/>
              <pc:sldMasterMk cId="1235850593" sldId="2147484055"/>
              <pc:sldLayoutMk cId="2061252400" sldId="2147484066"/>
              <ac:spMk id="2" creationId="{792267A3-7B4B-41C9-AB1B-6BFC9A026078}"/>
            </ac:spMkLst>
          </pc:spChg>
          <pc:spChg chg="del">
            <ac:chgData name="Paula Barclay" userId="c21493b4-225a-4226-904b-e79c97741547" providerId="ADAL" clId="{C5D66E59-158C-47F4-BC86-1DAFD3A0CDF8}" dt="2025-02-13T17:02:26.007" v="217" actId="478"/>
            <ac:spMkLst>
              <pc:docMk/>
              <pc:sldMasterMk cId="1235850593" sldId="2147484055"/>
              <pc:sldLayoutMk cId="2061252400" sldId="2147484066"/>
              <ac:spMk id="3" creationId="{7B21BD6E-C5AB-4A8D-93A8-B4F113B2B5A2}"/>
            </ac:spMkLst>
          </pc:spChg>
          <pc:spChg chg="add mod">
            <ac:chgData name="Paula Barclay" userId="c21493b4-225a-4226-904b-e79c97741547" providerId="ADAL" clId="{C5D66E59-158C-47F4-BC86-1DAFD3A0CDF8}" dt="2025-02-13T17:02:26.281" v="218"/>
            <ac:spMkLst>
              <pc:docMk/>
              <pc:sldMasterMk cId="1235850593" sldId="2147484055"/>
              <pc:sldLayoutMk cId="2061252400" sldId="2147484066"/>
              <ac:spMk id="4" creationId="{F6399835-9CC4-B5C6-31EF-7C6163464425}"/>
            </ac:spMkLst>
          </pc:spChg>
          <pc:spChg chg="add mod">
            <ac:chgData name="Paula Barclay" userId="c21493b4-225a-4226-904b-e79c97741547" providerId="ADAL" clId="{C5D66E59-158C-47F4-BC86-1DAFD3A0CDF8}" dt="2025-02-13T17:02:26.281" v="218"/>
            <ac:spMkLst>
              <pc:docMk/>
              <pc:sldMasterMk cId="1235850593" sldId="2147484055"/>
              <pc:sldLayoutMk cId="2061252400" sldId="2147484066"/>
              <ac:spMk id="5" creationId="{1D0CC5C3-61AE-686B-05BD-E5781AA05B56}"/>
            </ac:spMkLst>
          </pc:spChg>
          <pc:picChg chg="add mod">
            <ac:chgData name="Paula Barclay" userId="c21493b4-225a-4226-904b-e79c97741547" providerId="ADAL" clId="{C5D66E59-158C-47F4-BC86-1DAFD3A0CDF8}" dt="2025-02-13T17:03:01.627" v="226"/>
            <ac:picMkLst>
              <pc:docMk/>
              <pc:sldMasterMk cId="1235850593" sldId="2147484055"/>
              <pc:sldLayoutMk cId="2061252400" sldId="2147484066"/>
              <ac:picMk id="6" creationId="{557371CA-F4C4-F1A5-5448-411B8673DD6A}"/>
            </ac:picMkLst>
          </pc:picChg>
          <pc:picChg chg="del">
            <ac:chgData name="Paula Barclay" userId="c21493b4-225a-4226-904b-e79c97741547" providerId="ADAL" clId="{C5D66E59-158C-47F4-BC86-1DAFD3A0CDF8}" dt="2025-02-13T17:03:01.269" v="225" actId="478"/>
            <ac:picMkLst>
              <pc:docMk/>
              <pc:sldMasterMk cId="1235850593" sldId="2147484055"/>
              <pc:sldLayoutMk cId="2061252400" sldId="2147484066"/>
              <ac:picMk id="7" creationId="{6B9F3445-3523-D739-AF76-D5A0B11F3CEF}"/>
            </ac:picMkLst>
          </pc:picChg>
        </pc:sldLayoutChg>
        <pc:sldLayoutChg chg="addSp delSp modSp mod setBg">
          <pc:chgData name="Paula Barclay" userId="c21493b4-225a-4226-904b-e79c97741547" providerId="ADAL" clId="{C5D66E59-158C-47F4-BC86-1DAFD3A0CDF8}" dt="2025-02-13T17:07:35.411" v="262"/>
          <pc:sldLayoutMkLst>
            <pc:docMk/>
            <pc:sldMasterMk cId="1235850593" sldId="2147484055"/>
            <pc:sldLayoutMk cId="720723518" sldId="2147484092"/>
          </pc:sldLayoutMkLst>
          <pc:spChg chg="add mod">
            <ac:chgData name="Paula Barclay" userId="c21493b4-225a-4226-904b-e79c97741547" providerId="ADAL" clId="{C5D66E59-158C-47F4-BC86-1DAFD3A0CDF8}" dt="2025-02-13T17:01:19.649" v="206" actId="207"/>
            <ac:spMkLst>
              <pc:docMk/>
              <pc:sldMasterMk cId="1235850593" sldId="2147484055"/>
              <pc:sldLayoutMk cId="720723518" sldId="2147484092"/>
              <ac:spMk id="2" creationId="{A2271B33-169D-59B4-B459-15351EDCAEBA}"/>
            </ac:spMkLst>
          </pc:spChg>
          <pc:spChg chg="add mod">
            <ac:chgData name="Paula Barclay" userId="c21493b4-225a-4226-904b-e79c97741547" providerId="ADAL" clId="{C5D66E59-158C-47F4-BC86-1DAFD3A0CDF8}" dt="2025-02-13T17:01:19.649" v="206" actId="207"/>
            <ac:spMkLst>
              <pc:docMk/>
              <pc:sldMasterMk cId="1235850593" sldId="2147484055"/>
              <pc:sldLayoutMk cId="720723518" sldId="2147484092"/>
              <ac:spMk id="3" creationId="{0225AD12-4493-7ED3-F613-16F7D6EEA04A}"/>
            </ac:spMkLst>
          </pc:spChg>
          <pc:spChg chg="del">
            <ac:chgData name="Paula Barclay" userId="c21493b4-225a-4226-904b-e79c97741547" providerId="ADAL" clId="{C5D66E59-158C-47F4-BC86-1DAFD3A0CDF8}" dt="2025-02-13T17:00:55.895" v="201" actId="478"/>
            <ac:spMkLst>
              <pc:docMk/>
              <pc:sldMasterMk cId="1235850593" sldId="2147484055"/>
              <pc:sldLayoutMk cId="720723518" sldId="2147484092"/>
              <ac:spMk id="6" creationId="{5E05634C-826C-0BFB-2179-AD5A63CB3118}"/>
            </ac:spMkLst>
          </pc:spChg>
          <pc:spChg chg="del">
            <ac:chgData name="Paula Barclay" userId="c21493b4-225a-4226-904b-e79c97741547" providerId="ADAL" clId="{C5D66E59-158C-47F4-BC86-1DAFD3A0CDF8}" dt="2025-02-13T17:00:55.895" v="201" actId="478"/>
            <ac:spMkLst>
              <pc:docMk/>
              <pc:sldMasterMk cId="1235850593" sldId="2147484055"/>
              <pc:sldLayoutMk cId="720723518" sldId="2147484092"/>
              <ac:spMk id="8" creationId="{9D3D7022-6E7E-92B1-725D-CD531B76B915}"/>
            </ac:spMkLst>
          </pc:spChg>
          <pc:picChg chg="mod">
            <ac:chgData name="Paula Barclay" userId="c21493b4-225a-4226-904b-e79c97741547" providerId="ADAL" clId="{C5D66E59-158C-47F4-BC86-1DAFD3A0CDF8}" dt="2025-02-13T17:01:09.397" v="204" actId="14100"/>
            <ac:picMkLst>
              <pc:docMk/>
              <pc:sldMasterMk cId="1235850593" sldId="2147484055"/>
              <pc:sldLayoutMk cId="720723518" sldId="2147484092"/>
              <ac:picMk id="4" creationId="{B6021526-355A-CA43-1382-3E6A797C7882}"/>
            </ac:picMkLst>
          </pc:picChg>
          <pc:picChg chg="add del mod">
            <ac:chgData name="Paula Barclay" userId="c21493b4-225a-4226-904b-e79c97741547" providerId="ADAL" clId="{C5D66E59-158C-47F4-BC86-1DAFD3A0CDF8}" dt="2025-02-13T17:01:13.401" v="205" actId="478"/>
            <ac:picMkLst>
              <pc:docMk/>
              <pc:sldMasterMk cId="1235850593" sldId="2147484055"/>
              <pc:sldLayoutMk cId="720723518" sldId="2147484092"/>
              <ac:picMk id="5" creationId="{0D7A8B89-87EF-BFC5-8FE2-CEA04932BA6B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7:02:49.168" v="222"/>
          <pc:sldLayoutMkLst>
            <pc:docMk/>
            <pc:sldMasterMk cId="1235850593" sldId="2147484055"/>
            <pc:sldLayoutMk cId="220434238" sldId="2147484093"/>
          </pc:sldLayoutMkLst>
          <pc:spChg chg="mod">
            <ac:chgData name="Paula Barclay" userId="c21493b4-225a-4226-904b-e79c97741547" providerId="ADAL" clId="{C5D66E59-158C-47F4-BC86-1DAFD3A0CDF8}" dt="2025-02-13T17:00:37.857" v="198" actId="6559"/>
            <ac:spMkLst>
              <pc:docMk/>
              <pc:sldMasterMk cId="1235850593" sldId="2147484055"/>
              <pc:sldLayoutMk cId="220434238" sldId="2147484093"/>
              <ac:spMk id="8" creationId="{354A85D6-346A-0766-156B-A1F0101C18F9}"/>
            </ac:spMkLst>
          </pc:spChg>
          <pc:spChg chg="mod">
            <ac:chgData name="Paula Barclay" userId="c21493b4-225a-4226-904b-e79c97741547" providerId="ADAL" clId="{C5D66E59-158C-47F4-BC86-1DAFD3A0CDF8}" dt="2025-02-13T17:02:06.471" v="215" actId="404"/>
            <ac:spMkLst>
              <pc:docMk/>
              <pc:sldMasterMk cId="1235850593" sldId="2147484055"/>
              <pc:sldLayoutMk cId="220434238" sldId="2147484093"/>
              <ac:spMk id="9" creationId="{1F1A7A76-B4BE-E492-83FC-AD587D22E32E}"/>
            </ac:spMkLst>
          </pc:spChg>
          <pc:picChg chg="add mod">
            <ac:chgData name="Paula Barclay" userId="c21493b4-225a-4226-904b-e79c97741547" providerId="ADAL" clId="{C5D66E59-158C-47F4-BC86-1DAFD3A0CDF8}" dt="2025-02-13T17:02:37.313" v="221"/>
            <ac:picMkLst>
              <pc:docMk/>
              <pc:sldMasterMk cId="1235850593" sldId="2147484055"/>
              <pc:sldLayoutMk cId="220434238" sldId="2147484093"/>
              <ac:picMk id="2" creationId="{830EBFCB-2584-2BFC-2336-A6ABC3E88560}"/>
            </ac:picMkLst>
          </pc:picChg>
          <pc:picChg chg="add mod">
            <ac:chgData name="Paula Barclay" userId="c21493b4-225a-4226-904b-e79c97741547" providerId="ADAL" clId="{C5D66E59-158C-47F4-BC86-1DAFD3A0CDF8}" dt="2025-02-13T17:02:49.168" v="222"/>
            <ac:picMkLst>
              <pc:docMk/>
              <pc:sldMasterMk cId="1235850593" sldId="2147484055"/>
              <pc:sldLayoutMk cId="220434238" sldId="2147484093"/>
              <ac:picMk id="3" creationId="{EDE030D5-80A9-D07B-6E0C-7F62A49E0073}"/>
            </ac:picMkLst>
          </pc:picChg>
          <pc:picChg chg="del">
            <ac:chgData name="Paula Barclay" userId="c21493b4-225a-4226-904b-e79c97741547" providerId="ADAL" clId="{C5D66E59-158C-47F4-BC86-1DAFD3A0CDF8}" dt="2025-02-13T17:00:28.862" v="196" actId="478"/>
            <ac:picMkLst>
              <pc:docMk/>
              <pc:sldMasterMk cId="1235850593" sldId="2147484055"/>
              <pc:sldLayoutMk cId="220434238" sldId="2147484093"/>
              <ac:picMk id="7" creationId="{40E4047A-7124-93F6-48A9-69997D00A849}"/>
            </ac:picMkLst>
          </pc:picChg>
          <pc:picChg chg="add mod">
            <ac:chgData name="Paula Barclay" userId="c21493b4-225a-4226-904b-e79c97741547" providerId="ADAL" clId="{C5D66E59-158C-47F4-BC86-1DAFD3A0CDF8}" dt="2025-02-13T17:00:29.332" v="197"/>
            <ac:picMkLst>
              <pc:docMk/>
              <pc:sldMasterMk cId="1235850593" sldId="2147484055"/>
              <pc:sldLayoutMk cId="220434238" sldId="2147484093"/>
              <ac:picMk id="12" creationId="{4A8D6BC5-E318-3576-FBC7-040FE8D9D87F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7:00:25.838" v="195" actId="21"/>
          <pc:sldLayoutMkLst>
            <pc:docMk/>
            <pc:sldMasterMk cId="1235850593" sldId="2147484055"/>
            <pc:sldLayoutMk cId="3252053478" sldId="2147484097"/>
          </pc:sldLayoutMkLst>
          <pc:spChg chg="add mod">
            <ac:chgData name="Paula Barclay" userId="c21493b4-225a-4226-904b-e79c97741547" providerId="ADAL" clId="{C5D66E59-158C-47F4-BC86-1DAFD3A0CDF8}" dt="2025-02-13T16:59:41.750" v="188" actId="207"/>
            <ac:spMkLst>
              <pc:docMk/>
              <pc:sldMasterMk cId="1235850593" sldId="2147484055"/>
              <pc:sldLayoutMk cId="3252053478" sldId="2147484097"/>
              <ac:spMk id="2" creationId="{C25DB205-5A6D-6202-BA7E-F801A65C9B75}"/>
            </ac:spMkLst>
          </pc:spChg>
          <pc:spChg chg="add mod">
            <ac:chgData name="Paula Barclay" userId="c21493b4-225a-4226-904b-e79c97741547" providerId="ADAL" clId="{C5D66E59-158C-47F4-BC86-1DAFD3A0CDF8}" dt="2025-02-13T16:59:41.750" v="188" actId="207"/>
            <ac:spMkLst>
              <pc:docMk/>
              <pc:sldMasterMk cId="1235850593" sldId="2147484055"/>
              <pc:sldLayoutMk cId="3252053478" sldId="2147484097"/>
              <ac:spMk id="3" creationId="{95B088C4-7990-5409-91A1-9F0B49DE0724}"/>
            </ac:spMkLst>
          </pc:spChg>
          <pc:spChg chg="add mod">
            <ac:chgData name="Paula Barclay" userId="c21493b4-225a-4226-904b-e79c97741547" providerId="ADAL" clId="{C5D66E59-158C-47F4-BC86-1DAFD3A0CDF8}" dt="2025-02-13T16:59:45.279" v="189" actId="207"/>
            <ac:spMkLst>
              <pc:docMk/>
              <pc:sldMasterMk cId="1235850593" sldId="2147484055"/>
              <pc:sldLayoutMk cId="3252053478" sldId="2147484097"/>
              <ac:spMk id="4" creationId="{861C93CB-B2EF-54F3-DE46-61E8901B2B64}"/>
            </ac:spMkLst>
          </pc:spChg>
          <pc:spChg chg="del">
            <ac:chgData name="Paula Barclay" userId="c21493b4-225a-4226-904b-e79c97741547" providerId="ADAL" clId="{C5D66E59-158C-47F4-BC86-1DAFD3A0CDF8}" dt="2025-02-13T16:59:34.418" v="185" actId="478"/>
            <ac:spMkLst>
              <pc:docMk/>
              <pc:sldMasterMk cId="1235850593" sldId="2147484055"/>
              <pc:sldLayoutMk cId="3252053478" sldId="2147484097"/>
              <ac:spMk id="6" creationId="{140D9CBC-6FFB-7E61-4AB0-468767442666}"/>
            </ac:spMkLst>
          </pc:spChg>
          <pc:spChg chg="del">
            <ac:chgData name="Paula Barclay" userId="c21493b4-225a-4226-904b-e79c97741547" providerId="ADAL" clId="{C5D66E59-158C-47F4-BC86-1DAFD3A0CDF8}" dt="2025-02-13T16:59:34.418" v="185" actId="478"/>
            <ac:spMkLst>
              <pc:docMk/>
              <pc:sldMasterMk cId="1235850593" sldId="2147484055"/>
              <pc:sldLayoutMk cId="3252053478" sldId="2147484097"/>
              <ac:spMk id="7" creationId="{5B01609E-D5CA-8601-86E3-79DFEE78DD7A}"/>
            </ac:spMkLst>
          </pc:spChg>
          <pc:spChg chg="del">
            <ac:chgData name="Paula Barclay" userId="c21493b4-225a-4226-904b-e79c97741547" providerId="ADAL" clId="{C5D66E59-158C-47F4-BC86-1DAFD3A0CDF8}" dt="2025-02-13T16:59:34.418" v="185" actId="478"/>
            <ac:spMkLst>
              <pc:docMk/>
              <pc:sldMasterMk cId="1235850593" sldId="2147484055"/>
              <pc:sldLayoutMk cId="3252053478" sldId="2147484097"/>
              <ac:spMk id="9" creationId="{F68B370A-53FC-6379-79E5-E0DBA6C170A2}"/>
            </ac:spMkLst>
          </pc:spChg>
          <pc:spChg chg="add mod">
            <ac:chgData name="Paula Barclay" userId="c21493b4-225a-4226-904b-e79c97741547" providerId="ADAL" clId="{C5D66E59-158C-47F4-BC86-1DAFD3A0CDF8}" dt="2025-02-13T16:59:45.279" v="189" actId="207"/>
            <ac:spMkLst>
              <pc:docMk/>
              <pc:sldMasterMk cId="1235850593" sldId="2147484055"/>
              <pc:sldLayoutMk cId="3252053478" sldId="2147484097"/>
              <ac:spMk id="10" creationId="{DC39624D-3C0B-DA81-D8BC-976DA531877D}"/>
            </ac:spMkLst>
          </pc:spChg>
          <pc:picChg chg="del">
            <ac:chgData name="Paula Barclay" userId="c21493b4-225a-4226-904b-e79c97741547" providerId="ADAL" clId="{C5D66E59-158C-47F4-BC86-1DAFD3A0CDF8}" dt="2025-02-13T16:59:53.726" v="190" actId="478"/>
            <ac:picMkLst>
              <pc:docMk/>
              <pc:sldMasterMk cId="1235850593" sldId="2147484055"/>
              <pc:sldLayoutMk cId="3252053478" sldId="2147484097"/>
              <ac:picMk id="5" creationId="{B493938D-002B-9BC2-17B6-D71AF237E7B2}"/>
            </ac:picMkLst>
          </pc:picChg>
          <pc:picChg chg="add mod">
            <ac:chgData name="Paula Barclay" userId="c21493b4-225a-4226-904b-e79c97741547" providerId="ADAL" clId="{C5D66E59-158C-47F4-BC86-1DAFD3A0CDF8}" dt="2025-02-13T16:59:53.984" v="191"/>
            <ac:picMkLst>
              <pc:docMk/>
              <pc:sldMasterMk cId="1235850593" sldId="2147484055"/>
              <pc:sldLayoutMk cId="3252053478" sldId="2147484097"/>
              <ac:picMk id="11" creationId="{68A9F802-649D-FD0F-689B-2D77DFF6F7D2}"/>
            </ac:picMkLst>
          </pc:picChg>
          <pc:picChg chg="add del mod">
            <ac:chgData name="Paula Barclay" userId="c21493b4-225a-4226-904b-e79c97741547" providerId="ADAL" clId="{C5D66E59-158C-47F4-BC86-1DAFD3A0CDF8}" dt="2025-02-13T17:00:25.838" v="195" actId="21"/>
            <ac:picMkLst>
              <pc:docMk/>
              <pc:sldMasterMk cId="1235850593" sldId="2147484055"/>
              <pc:sldLayoutMk cId="3252053478" sldId="2147484097"/>
              <ac:picMk id="12" creationId="{4A8D6BC5-E318-3576-FBC7-040FE8D9D87F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59:23.711" v="184" actId="255"/>
          <pc:sldLayoutMkLst>
            <pc:docMk/>
            <pc:sldMasterMk cId="1235850593" sldId="2147484055"/>
            <pc:sldLayoutMk cId="2868326396" sldId="2147484098"/>
          </pc:sldLayoutMkLst>
          <pc:spChg chg="add mod">
            <ac:chgData name="Paula Barclay" userId="c21493b4-225a-4226-904b-e79c97741547" providerId="ADAL" clId="{C5D66E59-158C-47F4-BC86-1DAFD3A0CDF8}" dt="2025-02-13T16:50:50.157" v="120"/>
            <ac:spMkLst>
              <pc:docMk/>
              <pc:sldMasterMk cId="1235850593" sldId="2147484055"/>
              <pc:sldLayoutMk cId="2868326396" sldId="2147484098"/>
              <ac:spMk id="2" creationId="{14CB58DC-5AB0-CB5C-5931-16EAD77F67DE}"/>
            </ac:spMkLst>
          </pc:spChg>
          <pc:spChg chg="add mod">
            <ac:chgData name="Paula Barclay" userId="c21493b4-225a-4226-904b-e79c97741547" providerId="ADAL" clId="{C5D66E59-158C-47F4-BC86-1DAFD3A0CDF8}" dt="2025-02-13T16:50:50.157" v="120"/>
            <ac:spMkLst>
              <pc:docMk/>
              <pc:sldMasterMk cId="1235850593" sldId="2147484055"/>
              <pc:sldLayoutMk cId="2868326396" sldId="2147484098"/>
              <ac:spMk id="3" creationId="{2AC83A6D-1C2B-F144-108E-0BD29BA062BE}"/>
            </ac:spMkLst>
          </pc:spChg>
          <pc:spChg chg="add mod">
            <ac:chgData name="Paula Barclay" userId="c21493b4-225a-4226-904b-e79c97741547" providerId="ADAL" clId="{C5D66E59-158C-47F4-BC86-1DAFD3A0CDF8}" dt="2025-02-13T16:50:50.157" v="120"/>
            <ac:spMkLst>
              <pc:docMk/>
              <pc:sldMasterMk cId="1235850593" sldId="2147484055"/>
              <pc:sldLayoutMk cId="2868326396" sldId="2147484098"/>
              <ac:spMk id="4" creationId="{DA370917-798B-D0D0-4C24-E38961480415}"/>
            </ac:spMkLst>
          </pc:spChg>
          <pc:spChg chg="add mod">
            <ac:chgData name="Paula Barclay" userId="c21493b4-225a-4226-904b-e79c97741547" providerId="ADAL" clId="{C5D66E59-158C-47F4-BC86-1DAFD3A0CDF8}" dt="2025-02-13T16:50:50.157" v="120"/>
            <ac:spMkLst>
              <pc:docMk/>
              <pc:sldMasterMk cId="1235850593" sldId="2147484055"/>
              <pc:sldLayoutMk cId="2868326396" sldId="2147484098"/>
              <ac:spMk id="5" creationId="{C1A6D8A9-8BA9-365A-C3C6-D1E272BE3112}"/>
            </ac:spMkLst>
          </pc:spChg>
          <pc:spChg chg="del">
            <ac:chgData name="Paula Barclay" userId="c21493b4-225a-4226-904b-e79c97741547" providerId="ADAL" clId="{C5D66E59-158C-47F4-BC86-1DAFD3A0CDF8}" dt="2025-02-13T16:50:49.707" v="119" actId="478"/>
            <ac:spMkLst>
              <pc:docMk/>
              <pc:sldMasterMk cId="1235850593" sldId="2147484055"/>
              <pc:sldLayoutMk cId="2868326396" sldId="2147484098"/>
              <ac:spMk id="7" creationId="{557E845B-6B04-EFE5-4C7A-3766945CC7F0}"/>
            </ac:spMkLst>
          </pc:spChg>
          <pc:spChg chg="del">
            <ac:chgData name="Paula Barclay" userId="c21493b4-225a-4226-904b-e79c97741547" providerId="ADAL" clId="{C5D66E59-158C-47F4-BC86-1DAFD3A0CDF8}" dt="2025-02-13T16:50:49.707" v="119" actId="478"/>
            <ac:spMkLst>
              <pc:docMk/>
              <pc:sldMasterMk cId="1235850593" sldId="2147484055"/>
              <pc:sldLayoutMk cId="2868326396" sldId="2147484098"/>
              <ac:spMk id="9" creationId="{F8C17CFA-272C-6512-3DE6-F9F7A2C5675A}"/>
            </ac:spMkLst>
          </pc:spChg>
          <pc:spChg chg="del">
            <ac:chgData name="Paula Barclay" userId="c21493b4-225a-4226-904b-e79c97741547" providerId="ADAL" clId="{C5D66E59-158C-47F4-BC86-1DAFD3A0CDF8}" dt="2025-02-13T16:50:49.707" v="119" actId="478"/>
            <ac:spMkLst>
              <pc:docMk/>
              <pc:sldMasterMk cId="1235850593" sldId="2147484055"/>
              <pc:sldLayoutMk cId="2868326396" sldId="2147484098"/>
              <ac:spMk id="11" creationId="{826B6FCD-0175-BEE0-ACAB-38467F0D2074}"/>
            </ac:spMkLst>
          </pc:spChg>
          <pc:spChg chg="add del mod">
            <ac:chgData name="Paula Barclay" userId="c21493b4-225a-4226-904b-e79c97741547" providerId="ADAL" clId="{C5D66E59-158C-47F4-BC86-1DAFD3A0CDF8}" dt="2025-02-13T16:56:37.814" v="157" actId="478"/>
            <ac:spMkLst>
              <pc:docMk/>
              <pc:sldMasterMk cId="1235850593" sldId="2147484055"/>
              <pc:sldLayoutMk cId="2868326396" sldId="2147484098"/>
              <ac:spMk id="12" creationId="{F6F25E77-B898-40F9-6D55-7902FDF6B3BB}"/>
            </ac:spMkLst>
          </pc:spChg>
          <pc:spChg chg="add del mod">
            <ac:chgData name="Paula Barclay" userId="c21493b4-225a-4226-904b-e79c97741547" providerId="ADAL" clId="{C5D66E59-158C-47F4-BC86-1DAFD3A0CDF8}" dt="2025-02-13T16:56:37.814" v="157" actId="478"/>
            <ac:spMkLst>
              <pc:docMk/>
              <pc:sldMasterMk cId="1235850593" sldId="2147484055"/>
              <pc:sldLayoutMk cId="2868326396" sldId="2147484098"/>
              <ac:spMk id="13" creationId="{3707A94C-9EF3-4B2A-52E9-49D473A71C64}"/>
            </ac:spMkLst>
          </pc:spChg>
          <pc:spChg chg="add del mod">
            <ac:chgData name="Paula Barclay" userId="c21493b4-225a-4226-904b-e79c97741547" providerId="ADAL" clId="{C5D66E59-158C-47F4-BC86-1DAFD3A0CDF8}" dt="2025-02-13T16:56:37.814" v="157" actId="478"/>
            <ac:spMkLst>
              <pc:docMk/>
              <pc:sldMasterMk cId="1235850593" sldId="2147484055"/>
              <pc:sldLayoutMk cId="2868326396" sldId="2147484098"/>
              <ac:spMk id="14" creationId="{EC37D88D-EAE4-C187-FD0C-BE45D853E108}"/>
            </ac:spMkLst>
          </pc:spChg>
          <pc:spChg chg="add del mod">
            <ac:chgData name="Paula Barclay" userId="c21493b4-225a-4226-904b-e79c97741547" providerId="ADAL" clId="{C5D66E59-158C-47F4-BC86-1DAFD3A0CDF8}" dt="2025-02-13T16:56:37.814" v="157" actId="478"/>
            <ac:spMkLst>
              <pc:docMk/>
              <pc:sldMasterMk cId="1235850593" sldId="2147484055"/>
              <pc:sldLayoutMk cId="2868326396" sldId="2147484098"/>
              <ac:spMk id="15" creationId="{CDCEFB2B-3F1B-9D41-F1E1-A945BE543CC9}"/>
            </ac:spMkLst>
          </pc:spChg>
          <pc:spChg chg="add del mod">
            <ac:chgData name="Paula Barclay" userId="c21493b4-225a-4226-904b-e79c97741547" providerId="ADAL" clId="{C5D66E59-158C-47F4-BC86-1DAFD3A0CDF8}" dt="2025-02-13T16:58:30.688" v="174" actId="478"/>
            <ac:spMkLst>
              <pc:docMk/>
              <pc:sldMasterMk cId="1235850593" sldId="2147484055"/>
              <pc:sldLayoutMk cId="2868326396" sldId="2147484098"/>
              <ac:spMk id="17" creationId="{F07E653E-E2FC-5AD8-D5B8-A58D705D7703}"/>
            </ac:spMkLst>
          </pc:spChg>
          <pc:spChg chg="add del mod">
            <ac:chgData name="Paula Barclay" userId="c21493b4-225a-4226-904b-e79c97741547" providerId="ADAL" clId="{C5D66E59-158C-47F4-BC86-1DAFD3A0CDF8}" dt="2025-02-13T16:58:30.688" v="174" actId="478"/>
            <ac:spMkLst>
              <pc:docMk/>
              <pc:sldMasterMk cId="1235850593" sldId="2147484055"/>
              <pc:sldLayoutMk cId="2868326396" sldId="2147484098"/>
              <ac:spMk id="18" creationId="{3A47CD3B-0477-2CDE-CEC4-4E7AEC2FC4ED}"/>
            </ac:spMkLst>
          </pc:spChg>
          <pc:spChg chg="add del mod">
            <ac:chgData name="Paula Barclay" userId="c21493b4-225a-4226-904b-e79c97741547" providerId="ADAL" clId="{C5D66E59-158C-47F4-BC86-1DAFD3A0CDF8}" dt="2025-02-13T16:58:30.688" v="174" actId="478"/>
            <ac:spMkLst>
              <pc:docMk/>
              <pc:sldMasterMk cId="1235850593" sldId="2147484055"/>
              <pc:sldLayoutMk cId="2868326396" sldId="2147484098"/>
              <ac:spMk id="19" creationId="{D6E68637-0AB0-FC3B-346F-F9014A2BDD05}"/>
            </ac:spMkLst>
          </pc:spChg>
          <pc:spChg chg="add mod">
            <ac:chgData name="Paula Barclay" userId="c21493b4-225a-4226-904b-e79c97741547" providerId="ADAL" clId="{C5D66E59-158C-47F4-BC86-1DAFD3A0CDF8}" dt="2025-02-13T16:59:02.388" v="180" actId="404"/>
            <ac:spMkLst>
              <pc:docMk/>
              <pc:sldMasterMk cId="1235850593" sldId="2147484055"/>
              <pc:sldLayoutMk cId="2868326396" sldId="2147484098"/>
              <ac:spMk id="20" creationId="{D1A365ED-23A1-4F4C-8085-CC6D55A203F1}"/>
            </ac:spMkLst>
          </pc:spChg>
          <pc:spChg chg="add mod">
            <ac:chgData name="Paula Barclay" userId="c21493b4-225a-4226-904b-e79c97741547" providerId="ADAL" clId="{C5D66E59-158C-47F4-BC86-1DAFD3A0CDF8}" dt="2025-02-13T16:59:23.711" v="184" actId="255"/>
            <ac:spMkLst>
              <pc:docMk/>
              <pc:sldMasterMk cId="1235850593" sldId="2147484055"/>
              <pc:sldLayoutMk cId="2868326396" sldId="2147484098"/>
              <ac:spMk id="21" creationId="{7F807F22-2557-99FC-95C5-04F413E76F21}"/>
            </ac:spMkLst>
          </pc:spChg>
          <pc:spChg chg="add mod">
            <ac:chgData name="Paula Barclay" userId="c21493b4-225a-4226-904b-e79c97741547" providerId="ADAL" clId="{C5D66E59-158C-47F4-BC86-1DAFD3A0CDF8}" dt="2025-02-13T16:59:02.388" v="180" actId="404"/>
            <ac:spMkLst>
              <pc:docMk/>
              <pc:sldMasterMk cId="1235850593" sldId="2147484055"/>
              <pc:sldLayoutMk cId="2868326396" sldId="2147484098"/>
              <ac:spMk id="22" creationId="{02BC2A58-6444-4A6F-EAEC-6529FC30BD58}"/>
            </ac:spMkLst>
          </pc:spChg>
          <pc:spChg chg="add mod">
            <ac:chgData name="Paula Barclay" userId="c21493b4-225a-4226-904b-e79c97741547" providerId="ADAL" clId="{C5D66E59-158C-47F4-BC86-1DAFD3A0CDF8}" dt="2025-02-13T16:59:19.674" v="183" actId="255"/>
            <ac:spMkLst>
              <pc:docMk/>
              <pc:sldMasterMk cId="1235850593" sldId="2147484055"/>
              <pc:sldLayoutMk cId="2868326396" sldId="2147484098"/>
              <ac:spMk id="23" creationId="{4A8064B2-0BD2-1B7E-A3E7-408A550B7A45}"/>
            </ac:spMkLst>
          </pc:spChg>
          <pc:picChg chg="del">
            <ac:chgData name="Paula Barclay" userId="c21493b4-225a-4226-904b-e79c97741547" providerId="ADAL" clId="{C5D66E59-158C-47F4-BC86-1DAFD3A0CDF8}" dt="2025-02-13T16:50:54.149" v="121" actId="478"/>
            <ac:picMkLst>
              <pc:docMk/>
              <pc:sldMasterMk cId="1235850593" sldId="2147484055"/>
              <pc:sldLayoutMk cId="2868326396" sldId="2147484098"/>
              <ac:picMk id="6" creationId="{594E97C8-9AE5-D632-9323-4C455CFD2F4B}"/>
            </ac:picMkLst>
          </pc:picChg>
          <pc:picChg chg="add mod">
            <ac:chgData name="Paula Barclay" userId="c21493b4-225a-4226-904b-e79c97741547" providerId="ADAL" clId="{C5D66E59-158C-47F4-BC86-1DAFD3A0CDF8}" dt="2025-02-13T16:50:50.157" v="120"/>
            <ac:picMkLst>
              <pc:docMk/>
              <pc:sldMasterMk cId="1235850593" sldId="2147484055"/>
              <pc:sldLayoutMk cId="2868326396" sldId="2147484098"/>
              <ac:picMk id="10" creationId="{AD5D01B9-B74A-A1D4-8FE7-8FD4349EB682}"/>
            </ac:picMkLst>
          </pc:picChg>
          <pc:picChg chg="add mod">
            <ac:chgData name="Paula Barclay" userId="c21493b4-225a-4226-904b-e79c97741547" providerId="ADAL" clId="{C5D66E59-158C-47F4-BC86-1DAFD3A0CDF8}" dt="2025-02-13T16:50:54.626" v="122"/>
            <ac:picMkLst>
              <pc:docMk/>
              <pc:sldMasterMk cId="1235850593" sldId="2147484055"/>
              <pc:sldLayoutMk cId="2868326396" sldId="2147484098"/>
              <ac:picMk id="16" creationId="{718E5C3A-37DC-82BA-A011-61214B2C95B8}"/>
            </ac:picMkLst>
          </pc:picChg>
        </pc:sldLayoutChg>
        <pc:sldLayoutChg chg="addSp delSp modSp mod setBg">
          <pc:chgData name="Paula Barclay" userId="c21493b4-225a-4226-904b-e79c97741547" providerId="ADAL" clId="{C5D66E59-158C-47F4-BC86-1DAFD3A0CDF8}" dt="2025-02-13T17:07:51.139" v="265" actId="207"/>
          <pc:sldLayoutMkLst>
            <pc:docMk/>
            <pc:sldMasterMk cId="1235850593" sldId="2147484055"/>
            <pc:sldLayoutMk cId="4076231527" sldId="2147484099"/>
          </pc:sldLayoutMkLst>
          <pc:spChg chg="mod">
            <ac:chgData name="Paula Barclay" userId="c21493b4-225a-4226-904b-e79c97741547" providerId="ADAL" clId="{C5D66E59-158C-47F4-BC86-1DAFD3A0CDF8}" dt="2025-02-13T17:01:56.103" v="213" actId="404"/>
            <ac:spMkLst>
              <pc:docMk/>
              <pc:sldMasterMk cId="1235850593" sldId="2147484055"/>
              <pc:sldLayoutMk cId="4076231527" sldId="2147484099"/>
              <ac:spMk id="7" creationId="{A0B8BA85-9B3A-CA73-A3D2-596687D0552F}"/>
            </ac:spMkLst>
          </pc:spChg>
          <pc:spChg chg="mod">
            <ac:chgData name="Paula Barclay" userId="c21493b4-225a-4226-904b-e79c97741547" providerId="ADAL" clId="{C5D66E59-158C-47F4-BC86-1DAFD3A0CDF8}" dt="2025-02-13T17:07:51.139" v="265" actId="207"/>
            <ac:spMkLst>
              <pc:docMk/>
              <pc:sldMasterMk cId="1235850593" sldId="2147484055"/>
              <pc:sldLayoutMk cId="4076231527" sldId="2147484099"/>
              <ac:spMk id="8" creationId="{3F409ED2-40B8-1657-C85C-CEB38E1D10AE}"/>
            </ac:spMkLst>
          </pc:spChg>
          <pc:spChg chg="mod">
            <ac:chgData name="Paula Barclay" userId="c21493b4-225a-4226-904b-e79c97741547" providerId="ADAL" clId="{C5D66E59-158C-47F4-BC86-1DAFD3A0CDF8}" dt="2025-02-13T17:01:56.103" v="213" actId="404"/>
            <ac:spMkLst>
              <pc:docMk/>
              <pc:sldMasterMk cId="1235850593" sldId="2147484055"/>
              <pc:sldLayoutMk cId="4076231527" sldId="2147484099"/>
              <ac:spMk id="9" creationId="{1F54C822-3D8C-CB37-F0A2-75C8B0162661}"/>
            </ac:spMkLst>
          </pc:spChg>
          <pc:spChg chg="mod">
            <ac:chgData name="Paula Barclay" userId="c21493b4-225a-4226-904b-e79c97741547" providerId="ADAL" clId="{C5D66E59-158C-47F4-BC86-1DAFD3A0CDF8}" dt="2025-02-13T17:01:41.298" v="210" actId="255"/>
            <ac:spMkLst>
              <pc:docMk/>
              <pc:sldMasterMk cId="1235850593" sldId="2147484055"/>
              <pc:sldLayoutMk cId="4076231527" sldId="2147484099"/>
              <ac:spMk id="12" creationId="{AF2DC4E7-AE7F-AC9C-3634-FDA6AD78D1D8}"/>
            </ac:spMkLst>
          </pc:spChg>
          <pc:picChg chg="add mod">
            <ac:chgData name="Paula Barclay" userId="c21493b4-225a-4226-904b-e79c97741547" providerId="ADAL" clId="{C5D66E59-158C-47F4-BC86-1DAFD3A0CDF8}" dt="2025-02-13T17:02:33.882" v="220"/>
            <ac:picMkLst>
              <pc:docMk/>
              <pc:sldMasterMk cId="1235850593" sldId="2147484055"/>
              <pc:sldLayoutMk cId="4076231527" sldId="2147484099"/>
              <ac:picMk id="2" creationId="{5A7F08C6-BE9A-D475-9FF3-C47E8B274445}"/>
            </ac:picMkLst>
          </pc:picChg>
          <pc:picChg chg="del">
            <ac:chgData name="Paula Barclay" userId="c21493b4-225a-4226-904b-e79c97741547" providerId="ADAL" clId="{C5D66E59-158C-47F4-BC86-1DAFD3A0CDF8}" dt="2025-02-13T17:02:33.596" v="219" actId="478"/>
            <ac:picMkLst>
              <pc:docMk/>
              <pc:sldMasterMk cId="1235850593" sldId="2147484055"/>
              <pc:sldLayoutMk cId="4076231527" sldId="2147484099"/>
              <ac:picMk id="5" creationId="{27B7BD0B-0C30-763C-FCC6-09EDA4A5721A}"/>
            </ac:picMkLst>
          </pc:picChg>
        </pc:sldLayoutChg>
        <pc:sldLayoutChg chg="modSp mod">
          <pc:chgData name="Paula Barclay" userId="c21493b4-225a-4226-904b-e79c97741547" providerId="ADAL" clId="{C5D66E59-158C-47F4-BC86-1DAFD3A0CDF8}" dt="2025-02-13T17:07:59.702" v="266" actId="207"/>
          <pc:sldLayoutMkLst>
            <pc:docMk/>
            <pc:sldMasterMk cId="1235850593" sldId="2147484055"/>
            <pc:sldLayoutMk cId="2860145464" sldId="2147484100"/>
          </pc:sldLayoutMkLst>
          <pc:spChg chg="mod">
            <ac:chgData name="Paula Barclay" userId="c21493b4-225a-4226-904b-e79c97741547" providerId="ADAL" clId="{C5D66E59-158C-47F4-BC86-1DAFD3A0CDF8}" dt="2025-02-13T17:02:01.480" v="214" actId="404"/>
            <ac:spMkLst>
              <pc:docMk/>
              <pc:sldMasterMk cId="1235850593" sldId="2147484055"/>
              <pc:sldLayoutMk cId="2860145464" sldId="2147484100"/>
              <ac:spMk id="6" creationId="{2E0A6FC1-3A95-A86B-2915-0D2D0A5E147F}"/>
            </ac:spMkLst>
          </pc:spChg>
          <pc:spChg chg="mod">
            <ac:chgData name="Paula Barclay" userId="c21493b4-225a-4226-904b-e79c97741547" providerId="ADAL" clId="{C5D66E59-158C-47F4-BC86-1DAFD3A0CDF8}" dt="2025-02-13T17:02:01.480" v="214" actId="404"/>
            <ac:spMkLst>
              <pc:docMk/>
              <pc:sldMasterMk cId="1235850593" sldId="2147484055"/>
              <pc:sldLayoutMk cId="2860145464" sldId="2147484100"/>
              <ac:spMk id="7" creationId="{882A2C36-935A-C7A4-7CC9-120352B99601}"/>
            </ac:spMkLst>
          </pc:spChg>
          <pc:spChg chg="mod">
            <ac:chgData name="Paula Barclay" userId="c21493b4-225a-4226-904b-e79c97741547" providerId="ADAL" clId="{C5D66E59-158C-47F4-BC86-1DAFD3A0CDF8}" dt="2025-02-13T17:07:59.702" v="266" actId="207"/>
            <ac:spMkLst>
              <pc:docMk/>
              <pc:sldMasterMk cId="1235850593" sldId="2147484055"/>
              <pc:sldLayoutMk cId="2860145464" sldId="2147484100"/>
              <ac:spMk id="8" creationId="{3F409ED2-40B8-1657-C85C-CEB38E1D10AE}"/>
            </ac:spMkLst>
          </pc:spChg>
          <pc:spChg chg="mod">
            <ac:chgData name="Paula Barclay" userId="c21493b4-225a-4226-904b-e79c97741547" providerId="ADAL" clId="{C5D66E59-158C-47F4-BC86-1DAFD3A0CDF8}" dt="2025-02-13T17:01:48.460" v="212" actId="255"/>
            <ac:spMkLst>
              <pc:docMk/>
              <pc:sldMasterMk cId="1235850593" sldId="2147484055"/>
              <pc:sldLayoutMk cId="2860145464" sldId="2147484100"/>
              <ac:spMk id="11" creationId="{4CD86954-397D-A7F4-90F5-794381797D6B}"/>
            </ac:spMkLst>
          </pc:spChg>
        </pc:sldLayoutChg>
        <pc:sldLayoutChg chg="addSp delSp modSp mod">
          <pc:chgData name="Paula Barclay" userId="c21493b4-225a-4226-904b-e79c97741547" providerId="ADAL" clId="{C5D66E59-158C-47F4-BC86-1DAFD3A0CDF8}" dt="2025-02-13T17:03:16.402" v="227" actId="404"/>
          <pc:sldLayoutMkLst>
            <pc:docMk/>
            <pc:sldMasterMk cId="1235850593" sldId="2147484055"/>
            <pc:sldLayoutMk cId="3260958889" sldId="2147484101"/>
          </pc:sldLayoutMkLst>
          <pc:spChg chg="mod">
            <ac:chgData name="Paula Barclay" userId="c21493b4-225a-4226-904b-e79c97741547" providerId="ADAL" clId="{C5D66E59-158C-47F4-BC86-1DAFD3A0CDF8}" dt="2025-02-13T17:03:16.402" v="227" actId="404"/>
            <ac:spMkLst>
              <pc:docMk/>
              <pc:sldMasterMk cId="1235850593" sldId="2147484055"/>
              <pc:sldLayoutMk cId="3260958889" sldId="2147484101"/>
              <ac:spMk id="3" creationId="{AE7CD71A-89D2-44BF-B7E6-0EAD872F2DE5}"/>
            </ac:spMkLst>
          </pc:spChg>
          <pc:spChg chg="mod">
            <ac:chgData name="Paula Barclay" userId="c21493b4-225a-4226-904b-e79c97741547" providerId="ADAL" clId="{C5D66E59-158C-47F4-BC86-1DAFD3A0CDF8}" dt="2025-02-13T17:03:16.402" v="227" actId="404"/>
            <ac:spMkLst>
              <pc:docMk/>
              <pc:sldMasterMk cId="1235850593" sldId="2147484055"/>
              <pc:sldLayoutMk cId="3260958889" sldId="2147484101"/>
              <ac:spMk id="4" creationId="{F3123E18-29A4-4BE1-B65D-602AC9F5034C}"/>
            </ac:spMkLst>
          </pc:spChg>
          <pc:spChg chg="mod">
            <ac:chgData name="Paula Barclay" userId="c21493b4-225a-4226-904b-e79c97741547" providerId="ADAL" clId="{C5D66E59-158C-47F4-BC86-1DAFD3A0CDF8}" dt="2025-02-13T16:38:21.593" v="3" actId="6559"/>
            <ac:spMkLst>
              <pc:docMk/>
              <pc:sldMasterMk cId="1235850593" sldId="2147484055"/>
              <pc:sldLayoutMk cId="3260958889" sldId="2147484101"/>
              <ac:spMk id="5" creationId="{056A49B3-8F18-37F6-2571-BFB9B3D42CDB}"/>
            </ac:spMkLst>
          </pc:spChg>
          <pc:picChg chg="add mod">
            <ac:chgData name="Paula Barclay" userId="c21493b4-225a-4226-904b-e79c97741547" providerId="ADAL" clId="{C5D66E59-158C-47F4-BC86-1DAFD3A0CDF8}" dt="2025-02-13T17:02:57.444" v="224"/>
            <ac:picMkLst>
              <pc:docMk/>
              <pc:sldMasterMk cId="1235850593" sldId="2147484055"/>
              <pc:sldLayoutMk cId="3260958889" sldId="2147484101"/>
              <ac:picMk id="2" creationId="{39A464EB-795A-80FC-66BE-47FDAA7B5BD9}"/>
            </ac:picMkLst>
          </pc:picChg>
          <pc:picChg chg="del">
            <ac:chgData name="Paula Barclay" userId="c21493b4-225a-4226-904b-e79c97741547" providerId="ADAL" clId="{C5D66E59-158C-47F4-BC86-1DAFD3A0CDF8}" dt="2025-02-13T17:02:57.004" v="223" actId="478"/>
            <ac:picMkLst>
              <pc:docMk/>
              <pc:sldMasterMk cId="1235850593" sldId="2147484055"/>
              <pc:sldLayoutMk cId="3260958889" sldId="2147484101"/>
              <ac:picMk id="6" creationId="{86A58169-BD4F-ED9F-6822-7E0521C852B4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7:03:27.702" v="229"/>
          <pc:sldLayoutMkLst>
            <pc:docMk/>
            <pc:sldMasterMk cId="1235850593" sldId="2147484055"/>
            <pc:sldLayoutMk cId="1528319905" sldId="2147484102"/>
          </pc:sldLayoutMkLst>
          <pc:spChg chg="mod">
            <ac:chgData name="Paula Barclay" userId="c21493b4-225a-4226-904b-e79c97741547" providerId="ADAL" clId="{C5D66E59-158C-47F4-BC86-1DAFD3A0CDF8}" dt="2025-02-13T17:02:16.496" v="216" actId="404"/>
            <ac:spMkLst>
              <pc:docMk/>
              <pc:sldMasterMk cId="1235850593" sldId="2147484055"/>
              <pc:sldLayoutMk cId="1528319905" sldId="2147484102"/>
              <ac:spMk id="5" creationId="{90D3DE85-F539-A458-58C6-39A536E53189}"/>
            </ac:spMkLst>
          </pc:spChg>
          <pc:spChg chg="mod">
            <ac:chgData name="Paula Barclay" userId="c21493b4-225a-4226-904b-e79c97741547" providerId="ADAL" clId="{C5D66E59-158C-47F4-BC86-1DAFD3A0CDF8}" dt="2025-02-13T17:02:16.496" v="216" actId="404"/>
            <ac:spMkLst>
              <pc:docMk/>
              <pc:sldMasterMk cId="1235850593" sldId="2147484055"/>
              <pc:sldLayoutMk cId="1528319905" sldId="2147484102"/>
              <ac:spMk id="6" creationId="{13C0D03E-8980-B2B8-2CE1-50D50B0A2643}"/>
            </ac:spMkLst>
          </pc:spChg>
          <pc:spChg chg="mod">
            <ac:chgData name="Paula Barclay" userId="c21493b4-225a-4226-904b-e79c97741547" providerId="ADAL" clId="{C5D66E59-158C-47F4-BC86-1DAFD3A0CDF8}" dt="2025-02-13T16:38:25.701" v="4" actId="6559"/>
            <ac:spMkLst>
              <pc:docMk/>
              <pc:sldMasterMk cId="1235850593" sldId="2147484055"/>
              <pc:sldLayoutMk cId="1528319905" sldId="2147484102"/>
              <ac:spMk id="7" creationId="{10DA61D8-3C11-88FB-482C-F6F607B68ACF}"/>
            </ac:spMkLst>
          </pc:spChg>
          <pc:picChg chg="add mod">
            <ac:chgData name="Paula Barclay" userId="c21493b4-225a-4226-904b-e79c97741547" providerId="ADAL" clId="{C5D66E59-158C-47F4-BC86-1DAFD3A0CDF8}" dt="2025-02-13T17:03:27.702" v="229"/>
            <ac:picMkLst>
              <pc:docMk/>
              <pc:sldMasterMk cId="1235850593" sldId="2147484055"/>
              <pc:sldLayoutMk cId="1528319905" sldId="2147484102"/>
              <ac:picMk id="2" creationId="{064ABA44-5F94-A74A-7F42-70A56A8EA8E6}"/>
            </ac:picMkLst>
          </pc:picChg>
          <pc:picChg chg="del">
            <ac:chgData name="Paula Barclay" userId="c21493b4-225a-4226-904b-e79c97741547" providerId="ADAL" clId="{C5D66E59-158C-47F4-BC86-1DAFD3A0CDF8}" dt="2025-02-13T17:03:27.431" v="228" actId="478"/>
            <ac:picMkLst>
              <pc:docMk/>
              <pc:sldMasterMk cId="1235850593" sldId="2147484055"/>
              <pc:sldLayoutMk cId="1528319905" sldId="2147484102"/>
              <ac:picMk id="8" creationId="{23903A27-AA3C-A9E0-A4B4-E9DBD3D2FA83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58:06.404" v="173"/>
          <pc:sldLayoutMkLst>
            <pc:docMk/>
            <pc:sldMasterMk cId="1235850593" sldId="2147484055"/>
            <pc:sldLayoutMk cId="3645524082" sldId="2147484147"/>
          </pc:sldLayoutMkLst>
          <pc:spChg chg="add mod">
            <ac:chgData name="Paula Barclay" userId="c21493b4-225a-4226-904b-e79c97741547" providerId="ADAL" clId="{C5D66E59-158C-47F4-BC86-1DAFD3A0CDF8}" dt="2025-02-13T16:56:12.106" v="155"/>
            <ac:spMkLst>
              <pc:docMk/>
              <pc:sldMasterMk cId="1235850593" sldId="2147484055"/>
              <pc:sldLayoutMk cId="3645524082" sldId="2147484147"/>
              <ac:spMk id="2" creationId="{9284D0F2-E95F-96B7-313F-680622E64435}"/>
            </ac:spMkLst>
          </pc:spChg>
          <pc:spChg chg="del">
            <ac:chgData name="Paula Barclay" userId="c21493b4-225a-4226-904b-e79c97741547" providerId="ADAL" clId="{C5D66E59-158C-47F4-BC86-1DAFD3A0CDF8}" dt="2025-02-13T16:56:11.720" v="154" actId="478"/>
            <ac:spMkLst>
              <pc:docMk/>
              <pc:sldMasterMk cId="1235850593" sldId="2147484055"/>
              <pc:sldLayoutMk cId="3645524082" sldId="2147484147"/>
              <ac:spMk id="4" creationId="{655FBB90-FC66-F98E-AEBB-EC26DEF17F50}"/>
            </ac:spMkLst>
          </pc:spChg>
          <pc:picChg chg="add del mod">
            <ac:chgData name="Paula Barclay" userId="c21493b4-225a-4226-904b-e79c97741547" providerId="ADAL" clId="{C5D66E59-158C-47F4-BC86-1DAFD3A0CDF8}" dt="2025-02-13T16:57:52.305" v="167" actId="478"/>
            <ac:picMkLst>
              <pc:docMk/>
              <pc:sldMasterMk cId="1235850593" sldId="2147484055"/>
              <pc:sldLayoutMk cId="3645524082" sldId="2147484147"/>
              <ac:picMk id="3" creationId="{5C5C7F2F-F35B-943F-6F94-BA425E46EC06}"/>
            </ac:picMkLst>
          </pc:picChg>
          <pc:picChg chg="add mod">
            <ac:chgData name="Paula Barclay" userId="c21493b4-225a-4226-904b-e79c97741547" providerId="ADAL" clId="{C5D66E59-158C-47F4-BC86-1DAFD3A0CDF8}" dt="2025-02-13T16:57:44.163" v="166"/>
            <ac:picMkLst>
              <pc:docMk/>
              <pc:sldMasterMk cId="1235850593" sldId="2147484055"/>
              <pc:sldLayoutMk cId="3645524082" sldId="2147484147"/>
              <ac:picMk id="5" creationId="{5222FB63-53C6-5496-A38A-3F7D87247542}"/>
            </ac:picMkLst>
          </pc:picChg>
          <pc:picChg chg="del">
            <ac:chgData name="Paula Barclay" userId="c21493b4-225a-4226-904b-e79c97741547" providerId="ADAL" clId="{C5D66E59-158C-47F4-BC86-1DAFD3A0CDF8}" dt="2025-02-13T16:56:11.720" v="154" actId="478"/>
            <ac:picMkLst>
              <pc:docMk/>
              <pc:sldMasterMk cId="1235850593" sldId="2147484055"/>
              <pc:sldLayoutMk cId="3645524082" sldId="2147484147"/>
              <ac:picMk id="7" creationId="{DEA8D881-B6D6-665A-FD0D-759C28F5A318}"/>
            </ac:picMkLst>
          </pc:picChg>
          <pc:picChg chg="add del mod">
            <ac:chgData name="Paula Barclay" userId="c21493b4-225a-4226-904b-e79c97741547" providerId="ADAL" clId="{C5D66E59-158C-47F4-BC86-1DAFD3A0CDF8}" dt="2025-02-13T16:58:01.335" v="172" actId="478"/>
            <ac:picMkLst>
              <pc:docMk/>
              <pc:sldMasterMk cId="1235850593" sldId="2147484055"/>
              <pc:sldLayoutMk cId="3645524082" sldId="2147484147"/>
              <ac:picMk id="8" creationId="{5632572D-431F-E571-62C3-DCC385F5FC0F}"/>
            </ac:picMkLst>
          </pc:picChg>
          <pc:picChg chg="add mod">
            <ac:chgData name="Paula Barclay" userId="c21493b4-225a-4226-904b-e79c97741547" providerId="ADAL" clId="{C5D66E59-158C-47F4-BC86-1DAFD3A0CDF8}" dt="2025-02-13T16:58:06.404" v="173"/>
            <ac:picMkLst>
              <pc:docMk/>
              <pc:sldMasterMk cId="1235850593" sldId="2147484055"/>
              <pc:sldLayoutMk cId="3645524082" sldId="2147484147"/>
              <ac:picMk id="9" creationId="{5B6AF55C-4123-F5FE-E600-45828B47FBFC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55:53.618" v="153" actId="1076"/>
          <pc:sldLayoutMkLst>
            <pc:docMk/>
            <pc:sldMasterMk cId="1235850593" sldId="2147484055"/>
            <pc:sldLayoutMk cId="2594178571" sldId="2147484149"/>
          </pc:sldLayoutMkLst>
          <pc:spChg chg="mod">
            <ac:chgData name="Paula Barclay" userId="c21493b4-225a-4226-904b-e79c97741547" providerId="ADAL" clId="{C5D66E59-158C-47F4-BC86-1DAFD3A0CDF8}" dt="2025-02-13T16:55:53.618" v="153" actId="1076"/>
            <ac:spMkLst>
              <pc:docMk/>
              <pc:sldMasterMk cId="1235850593" sldId="2147484055"/>
              <pc:sldLayoutMk cId="2594178571" sldId="2147484149"/>
              <ac:spMk id="5" creationId="{F25F87AC-3E26-5BF8-C7A4-D66C20D2B38F}"/>
            </ac:spMkLst>
          </pc:spChg>
          <pc:spChg chg="mod">
            <ac:chgData name="Paula Barclay" userId="c21493b4-225a-4226-904b-e79c97741547" providerId="ADAL" clId="{C5D66E59-158C-47F4-BC86-1DAFD3A0CDF8}" dt="2025-02-13T16:55:53.618" v="153" actId="1076"/>
            <ac:spMkLst>
              <pc:docMk/>
              <pc:sldMasterMk cId="1235850593" sldId="2147484055"/>
              <pc:sldLayoutMk cId="2594178571" sldId="2147484149"/>
              <ac:spMk id="8" creationId="{9F0A7856-81E6-9A91-C6FA-1A691BBC6627}"/>
            </ac:spMkLst>
          </pc:spChg>
          <pc:spChg chg="mod">
            <ac:chgData name="Paula Barclay" userId="c21493b4-225a-4226-904b-e79c97741547" providerId="ADAL" clId="{C5D66E59-158C-47F4-BC86-1DAFD3A0CDF8}" dt="2025-02-13T16:55:42.196" v="150" actId="404"/>
            <ac:spMkLst>
              <pc:docMk/>
              <pc:sldMasterMk cId="1235850593" sldId="2147484055"/>
              <pc:sldLayoutMk cId="2594178571" sldId="2147484149"/>
              <ac:spMk id="9" creationId="{556ABDD1-2843-BE4D-14A5-EA84BFAC16ED}"/>
            </ac:spMkLst>
          </pc:spChg>
          <pc:picChg chg="add mod">
            <ac:chgData name="Paula Barclay" userId="c21493b4-225a-4226-904b-e79c97741547" providerId="ADAL" clId="{C5D66E59-158C-47F4-BC86-1DAFD3A0CDF8}" dt="2025-02-13T16:54:21.095" v="148"/>
            <ac:picMkLst>
              <pc:docMk/>
              <pc:sldMasterMk cId="1235850593" sldId="2147484055"/>
              <pc:sldLayoutMk cId="2594178571" sldId="2147484149"/>
              <ac:picMk id="2" creationId="{266F1092-36DD-ECBE-325B-1A8735A53585}"/>
            </ac:picMkLst>
          </pc:picChg>
          <pc:picChg chg="del">
            <ac:chgData name="Paula Barclay" userId="c21493b4-225a-4226-904b-e79c97741547" providerId="ADAL" clId="{C5D66E59-158C-47F4-BC86-1DAFD3A0CDF8}" dt="2025-02-13T16:54:20.824" v="147" actId="478"/>
            <ac:picMkLst>
              <pc:docMk/>
              <pc:sldMasterMk cId="1235850593" sldId="2147484055"/>
              <pc:sldLayoutMk cId="2594178571" sldId="2147484149"/>
              <ac:picMk id="7" creationId="{AE6E7CF2-BD83-67E0-CBE7-388CA92C0EBB}"/>
            </ac:picMkLst>
          </pc:picChg>
        </pc:sldLayoutChg>
        <pc:sldLayoutChg chg="addSp delSp modSp mod setBg">
          <pc:chgData name="Paula Barclay" userId="c21493b4-225a-4226-904b-e79c97741547" providerId="ADAL" clId="{C5D66E59-158C-47F4-BC86-1DAFD3A0CDF8}" dt="2025-02-13T17:08:59.221" v="274"/>
          <pc:sldLayoutMkLst>
            <pc:docMk/>
            <pc:sldMasterMk cId="1235850593" sldId="2147484055"/>
            <pc:sldLayoutMk cId="1291143725" sldId="2147484150"/>
          </pc:sldLayoutMkLst>
          <pc:spChg chg="mod">
            <ac:chgData name="Paula Barclay" userId="c21493b4-225a-4226-904b-e79c97741547" providerId="ADAL" clId="{C5D66E59-158C-47F4-BC86-1DAFD3A0CDF8}" dt="2025-02-13T16:54:06.119" v="144" actId="207"/>
            <ac:spMkLst>
              <pc:docMk/>
              <pc:sldMasterMk cId="1235850593" sldId="2147484055"/>
              <pc:sldLayoutMk cId="1291143725" sldId="2147484150"/>
              <ac:spMk id="4" creationId="{016C78DC-185D-987A-9B6B-A77A3FA3B144}"/>
            </ac:spMkLst>
          </pc:spChg>
          <pc:spChg chg="mod">
            <ac:chgData name="Paula Barclay" userId="c21493b4-225a-4226-904b-e79c97741547" providerId="ADAL" clId="{C5D66E59-158C-47F4-BC86-1DAFD3A0CDF8}" dt="2025-02-13T16:54:06.119" v="144" actId="207"/>
            <ac:spMkLst>
              <pc:docMk/>
              <pc:sldMasterMk cId="1235850593" sldId="2147484055"/>
              <pc:sldLayoutMk cId="1291143725" sldId="2147484150"/>
              <ac:spMk id="5" creationId="{6E7A7DE7-BEDA-6AF7-92A1-D8CA843595A5}"/>
            </ac:spMkLst>
          </pc:spChg>
          <pc:picChg chg="add mod">
            <ac:chgData name="Paula Barclay" userId="c21493b4-225a-4226-904b-e79c97741547" providerId="ADAL" clId="{C5D66E59-158C-47F4-BC86-1DAFD3A0CDF8}" dt="2025-02-13T16:54:12.605" v="146"/>
            <ac:picMkLst>
              <pc:docMk/>
              <pc:sldMasterMk cId="1235850593" sldId="2147484055"/>
              <pc:sldLayoutMk cId="1291143725" sldId="2147484150"/>
              <ac:picMk id="2" creationId="{75E2E0E7-312A-85F9-3A4E-A8BB6232D711}"/>
            </ac:picMkLst>
          </pc:picChg>
          <pc:picChg chg="del">
            <ac:chgData name="Paula Barclay" userId="c21493b4-225a-4226-904b-e79c97741547" providerId="ADAL" clId="{C5D66E59-158C-47F4-BC86-1DAFD3A0CDF8}" dt="2025-02-13T16:54:12.298" v="145" actId="478"/>
            <ac:picMkLst>
              <pc:docMk/>
              <pc:sldMasterMk cId="1235850593" sldId="2147484055"/>
              <pc:sldLayoutMk cId="1291143725" sldId="2147484150"/>
              <ac:picMk id="7" creationId="{464992BF-AB6C-96C8-80F9-6EBF44501A99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7:09:04.736" v="275" actId="207"/>
          <pc:sldLayoutMkLst>
            <pc:docMk/>
            <pc:sldMasterMk cId="1235850593" sldId="2147484055"/>
            <pc:sldLayoutMk cId="2610547945" sldId="2147484151"/>
          </pc:sldLayoutMkLst>
          <pc:spChg chg="add mod">
            <ac:chgData name="Paula Barclay" userId="c21493b4-225a-4226-904b-e79c97741547" providerId="ADAL" clId="{C5D66E59-158C-47F4-BC86-1DAFD3A0CDF8}" dt="2025-02-13T16:53:20.138" v="137"/>
            <ac:spMkLst>
              <pc:docMk/>
              <pc:sldMasterMk cId="1235850593" sldId="2147484055"/>
              <pc:sldLayoutMk cId="2610547945" sldId="2147484151"/>
              <ac:spMk id="3" creationId="{DA5FA607-2B11-8674-CB40-C0B46605D312}"/>
            </ac:spMkLst>
          </pc:spChg>
          <pc:spChg chg="add mod">
            <ac:chgData name="Paula Barclay" userId="c21493b4-225a-4226-904b-e79c97741547" providerId="ADAL" clId="{C5D66E59-158C-47F4-BC86-1DAFD3A0CDF8}" dt="2025-02-13T16:53:20.138" v="137"/>
            <ac:spMkLst>
              <pc:docMk/>
              <pc:sldMasterMk cId="1235850593" sldId="2147484055"/>
              <pc:sldLayoutMk cId="2610547945" sldId="2147484151"/>
              <ac:spMk id="4" creationId="{BFD3B398-96EE-C604-E50D-5C28F5A467A5}"/>
            </ac:spMkLst>
          </pc:spChg>
          <pc:spChg chg="add del mod">
            <ac:chgData name="Paula Barclay" userId="c21493b4-225a-4226-904b-e79c97741547" providerId="ADAL" clId="{C5D66E59-158C-47F4-BC86-1DAFD3A0CDF8}" dt="2025-02-13T16:53:29.709" v="138" actId="478"/>
            <ac:spMkLst>
              <pc:docMk/>
              <pc:sldMasterMk cId="1235850593" sldId="2147484055"/>
              <pc:sldLayoutMk cId="2610547945" sldId="2147484151"/>
              <ac:spMk id="5" creationId="{3712E54A-F5CC-32A0-86B8-3E1E3FDB034B}"/>
            </ac:spMkLst>
          </pc:spChg>
          <pc:spChg chg="add mod">
            <ac:chgData name="Paula Barclay" userId="c21493b4-225a-4226-904b-e79c97741547" providerId="ADAL" clId="{C5D66E59-158C-47F4-BC86-1DAFD3A0CDF8}" dt="2025-02-13T16:53:29.918" v="139"/>
            <ac:spMkLst>
              <pc:docMk/>
              <pc:sldMasterMk cId="1235850593" sldId="2147484055"/>
              <pc:sldLayoutMk cId="2610547945" sldId="2147484151"/>
              <ac:spMk id="6" creationId="{6BC85083-77D7-31AF-C831-47C3287AB294}"/>
            </ac:spMkLst>
          </pc:spChg>
          <pc:spChg chg="del">
            <ac:chgData name="Paula Barclay" userId="c21493b4-225a-4226-904b-e79c97741547" providerId="ADAL" clId="{C5D66E59-158C-47F4-BC86-1DAFD3A0CDF8}" dt="2025-02-13T16:53:19.571" v="136" actId="478"/>
            <ac:spMkLst>
              <pc:docMk/>
              <pc:sldMasterMk cId="1235850593" sldId="2147484055"/>
              <pc:sldLayoutMk cId="2610547945" sldId="2147484151"/>
              <ac:spMk id="7" creationId="{D795E68B-FD7E-26B8-EF15-80487FB4C9E0}"/>
            </ac:spMkLst>
          </pc:spChg>
          <pc:spChg chg="mod">
            <ac:chgData name="Paula Barclay" userId="c21493b4-225a-4226-904b-e79c97741547" providerId="ADAL" clId="{C5D66E59-158C-47F4-BC86-1DAFD3A0CDF8}" dt="2025-02-13T17:09:04.736" v="275" actId="207"/>
            <ac:spMkLst>
              <pc:docMk/>
              <pc:sldMasterMk cId="1235850593" sldId="2147484055"/>
              <pc:sldLayoutMk cId="2610547945" sldId="2147484151"/>
              <ac:spMk id="8" creationId="{3F409ED2-40B8-1657-C85C-CEB38E1D10AE}"/>
            </ac:spMkLst>
          </pc:spChg>
          <pc:spChg chg="del">
            <ac:chgData name="Paula Barclay" userId="c21493b4-225a-4226-904b-e79c97741547" providerId="ADAL" clId="{C5D66E59-158C-47F4-BC86-1DAFD3A0CDF8}" dt="2025-02-13T16:53:19.571" v="136" actId="478"/>
            <ac:spMkLst>
              <pc:docMk/>
              <pc:sldMasterMk cId="1235850593" sldId="2147484055"/>
              <pc:sldLayoutMk cId="2610547945" sldId="2147484151"/>
              <ac:spMk id="9" creationId="{3E4FBEF4-46B3-0256-5247-55414AEDCDCD}"/>
            </ac:spMkLst>
          </pc:spChg>
          <pc:spChg chg="del">
            <ac:chgData name="Paula Barclay" userId="c21493b4-225a-4226-904b-e79c97741547" providerId="ADAL" clId="{C5D66E59-158C-47F4-BC86-1DAFD3A0CDF8}" dt="2025-02-13T16:53:19.571" v="136" actId="478"/>
            <ac:spMkLst>
              <pc:docMk/>
              <pc:sldMasterMk cId="1235850593" sldId="2147484055"/>
              <pc:sldLayoutMk cId="2610547945" sldId="2147484151"/>
              <ac:spMk id="10" creationId="{BBC527D6-520D-E21A-2399-FD77687EBE0B}"/>
            </ac:spMkLst>
          </pc:spChg>
          <pc:picChg chg="add del mod">
            <ac:chgData name="Paula Barclay" userId="c21493b4-225a-4226-904b-e79c97741547" providerId="ADAL" clId="{C5D66E59-158C-47F4-BC86-1DAFD3A0CDF8}" dt="2025-02-13T16:53:29.709" v="138" actId="478"/>
            <ac:picMkLst>
              <pc:docMk/>
              <pc:sldMasterMk cId="1235850593" sldId="2147484055"/>
              <pc:sldLayoutMk cId="2610547945" sldId="2147484151"/>
              <ac:picMk id="2" creationId="{14BCC762-FBE1-CDB8-1A1F-CCCFEE268E2A}"/>
            </ac:picMkLst>
          </pc:picChg>
          <pc:picChg chg="add mod">
            <ac:chgData name="Paula Barclay" userId="c21493b4-225a-4226-904b-e79c97741547" providerId="ADAL" clId="{C5D66E59-158C-47F4-BC86-1DAFD3A0CDF8}" dt="2025-02-13T16:53:29.918" v="139"/>
            <ac:picMkLst>
              <pc:docMk/>
              <pc:sldMasterMk cId="1235850593" sldId="2147484055"/>
              <pc:sldLayoutMk cId="2610547945" sldId="2147484151"/>
              <ac:picMk id="11" creationId="{32CA52D5-4880-481A-9544-FBA702D5187C}"/>
            </ac:picMkLst>
          </pc:picChg>
          <pc:picChg chg="del">
            <ac:chgData name="Paula Barclay" userId="c21493b4-225a-4226-904b-e79c97741547" providerId="ADAL" clId="{C5D66E59-158C-47F4-BC86-1DAFD3A0CDF8}" dt="2025-02-13T16:53:19.571" v="136" actId="478"/>
            <ac:picMkLst>
              <pc:docMk/>
              <pc:sldMasterMk cId="1235850593" sldId="2147484055"/>
              <pc:sldLayoutMk cId="2610547945" sldId="2147484151"/>
              <ac:picMk id="12" creationId="{DA7EFB69-E568-5D17-9EA4-7C9893A8896A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7:09:09.033" v="276" actId="207"/>
          <pc:sldLayoutMkLst>
            <pc:docMk/>
            <pc:sldMasterMk cId="1235850593" sldId="2147484055"/>
            <pc:sldLayoutMk cId="3237344792" sldId="2147484152"/>
          </pc:sldLayoutMkLst>
          <pc:spChg chg="add del mod">
            <ac:chgData name="Paula Barclay" userId="c21493b4-225a-4226-904b-e79c97741547" providerId="ADAL" clId="{C5D66E59-158C-47F4-BC86-1DAFD3A0CDF8}" dt="2025-02-13T16:53:43.698" v="140" actId="478"/>
            <ac:spMkLst>
              <pc:docMk/>
              <pc:sldMasterMk cId="1235850593" sldId="2147484055"/>
              <pc:sldLayoutMk cId="3237344792" sldId="2147484152"/>
              <ac:spMk id="2" creationId="{861B4AD9-903F-B6F9-FEDB-894BFB14B6E4}"/>
            </ac:spMkLst>
          </pc:spChg>
          <pc:spChg chg="add del mod">
            <ac:chgData name="Paula Barclay" userId="c21493b4-225a-4226-904b-e79c97741547" providerId="ADAL" clId="{C5D66E59-158C-47F4-BC86-1DAFD3A0CDF8}" dt="2025-02-13T16:53:43.698" v="140" actId="478"/>
            <ac:spMkLst>
              <pc:docMk/>
              <pc:sldMasterMk cId="1235850593" sldId="2147484055"/>
              <pc:sldLayoutMk cId="3237344792" sldId="2147484152"/>
              <ac:spMk id="3" creationId="{A199C5AB-F58C-BFF3-5D32-F0CA02A37D87}"/>
            </ac:spMkLst>
          </pc:spChg>
          <pc:spChg chg="add mod">
            <ac:chgData name="Paula Barclay" userId="c21493b4-225a-4226-904b-e79c97741547" providerId="ADAL" clId="{C5D66E59-158C-47F4-BC86-1DAFD3A0CDF8}" dt="2025-02-13T16:51:18.679" v="126"/>
            <ac:spMkLst>
              <pc:docMk/>
              <pc:sldMasterMk cId="1235850593" sldId="2147484055"/>
              <pc:sldLayoutMk cId="3237344792" sldId="2147484152"/>
              <ac:spMk id="4" creationId="{5EAFC6AB-003D-6D60-1574-65789DFE35E6}"/>
            </ac:spMkLst>
          </pc:spChg>
          <pc:spChg chg="del">
            <ac:chgData name="Paula Barclay" userId="c21493b4-225a-4226-904b-e79c97741547" providerId="ADAL" clId="{C5D66E59-158C-47F4-BC86-1DAFD3A0CDF8}" dt="2025-02-13T16:51:18.350" v="125" actId="478"/>
            <ac:spMkLst>
              <pc:docMk/>
              <pc:sldMasterMk cId="1235850593" sldId="2147484055"/>
              <pc:sldLayoutMk cId="3237344792" sldId="2147484152"/>
              <ac:spMk id="6" creationId="{4C0D7638-C65C-824A-EA1D-412B7DBCBF14}"/>
            </ac:spMkLst>
          </pc:spChg>
          <pc:spChg chg="add mod">
            <ac:chgData name="Paula Barclay" userId="c21493b4-225a-4226-904b-e79c97741547" providerId="ADAL" clId="{C5D66E59-158C-47F4-BC86-1DAFD3A0CDF8}" dt="2025-02-13T16:53:44.015" v="141"/>
            <ac:spMkLst>
              <pc:docMk/>
              <pc:sldMasterMk cId="1235850593" sldId="2147484055"/>
              <pc:sldLayoutMk cId="3237344792" sldId="2147484152"/>
              <ac:spMk id="7" creationId="{0FF3CEDF-EC32-C045-2893-6978DE331F5C}"/>
            </ac:spMkLst>
          </pc:spChg>
          <pc:spChg chg="mod">
            <ac:chgData name="Paula Barclay" userId="c21493b4-225a-4226-904b-e79c97741547" providerId="ADAL" clId="{C5D66E59-158C-47F4-BC86-1DAFD3A0CDF8}" dt="2025-02-13T17:09:09.033" v="276" actId="207"/>
            <ac:spMkLst>
              <pc:docMk/>
              <pc:sldMasterMk cId="1235850593" sldId="2147484055"/>
              <pc:sldLayoutMk cId="3237344792" sldId="2147484152"/>
              <ac:spMk id="8" creationId="{3F409ED2-40B8-1657-C85C-CEB38E1D10AE}"/>
            </ac:spMkLst>
          </pc:spChg>
          <pc:spChg chg="del">
            <ac:chgData name="Paula Barclay" userId="c21493b4-225a-4226-904b-e79c97741547" providerId="ADAL" clId="{C5D66E59-158C-47F4-BC86-1DAFD3A0CDF8}" dt="2025-02-13T16:51:18.350" v="125" actId="478"/>
            <ac:spMkLst>
              <pc:docMk/>
              <pc:sldMasterMk cId="1235850593" sldId="2147484055"/>
              <pc:sldLayoutMk cId="3237344792" sldId="2147484152"/>
              <ac:spMk id="9" creationId="{B903BAA3-A84C-D383-8FF9-A897D0F2BEFF}"/>
            </ac:spMkLst>
          </pc:spChg>
          <pc:spChg chg="add mod">
            <ac:chgData name="Paula Barclay" userId="c21493b4-225a-4226-904b-e79c97741547" providerId="ADAL" clId="{C5D66E59-158C-47F4-BC86-1DAFD3A0CDF8}" dt="2025-02-13T16:53:44.015" v="141"/>
            <ac:spMkLst>
              <pc:docMk/>
              <pc:sldMasterMk cId="1235850593" sldId="2147484055"/>
              <pc:sldLayoutMk cId="3237344792" sldId="2147484152"/>
              <ac:spMk id="10" creationId="{3C07FDBA-265A-05B8-1011-DB78F81A0EE9}"/>
            </ac:spMkLst>
          </pc:spChg>
          <pc:spChg chg="del">
            <ac:chgData name="Paula Barclay" userId="c21493b4-225a-4226-904b-e79c97741547" providerId="ADAL" clId="{C5D66E59-158C-47F4-BC86-1DAFD3A0CDF8}" dt="2025-02-13T16:51:18.350" v="125" actId="478"/>
            <ac:spMkLst>
              <pc:docMk/>
              <pc:sldMasterMk cId="1235850593" sldId="2147484055"/>
              <pc:sldLayoutMk cId="3237344792" sldId="2147484152"/>
              <ac:spMk id="12" creationId="{3CAFAB74-014A-A623-1C8A-927A6D3BF947}"/>
            </ac:spMkLst>
          </pc:spChg>
          <pc:picChg chg="add mod">
            <ac:chgData name="Paula Barclay" userId="c21493b4-225a-4226-904b-e79c97741547" providerId="ADAL" clId="{C5D66E59-158C-47F4-BC86-1DAFD3A0CDF8}" dt="2025-02-13T16:51:18.679" v="126"/>
            <ac:picMkLst>
              <pc:docMk/>
              <pc:sldMasterMk cId="1235850593" sldId="2147484055"/>
              <pc:sldLayoutMk cId="3237344792" sldId="2147484152"/>
              <ac:picMk id="5" creationId="{6583B8D7-8282-CF89-B8DF-EDA4DDE1FCDF}"/>
            </ac:picMkLst>
          </pc:picChg>
          <pc:picChg chg="del">
            <ac:chgData name="Paula Barclay" userId="c21493b4-225a-4226-904b-e79c97741547" providerId="ADAL" clId="{C5D66E59-158C-47F4-BC86-1DAFD3A0CDF8}" dt="2025-02-13T16:51:18.350" v="125" actId="478"/>
            <ac:picMkLst>
              <pc:docMk/>
              <pc:sldMasterMk cId="1235850593" sldId="2147484055"/>
              <pc:sldLayoutMk cId="3237344792" sldId="2147484152"/>
              <ac:picMk id="11" creationId="{6235742C-2371-D01F-60B2-082B3BE08E52}"/>
            </ac:picMkLst>
          </pc:picChg>
        </pc:sldLayoutChg>
        <pc:sldLayoutChg chg="modSp">
          <pc:chgData name="Paula Barclay" userId="c21493b4-225a-4226-904b-e79c97741547" providerId="ADAL" clId="{C5D66E59-158C-47F4-BC86-1DAFD3A0CDF8}" dt="2025-02-13T16:53:55.601" v="143" actId="120"/>
          <pc:sldLayoutMkLst>
            <pc:docMk/>
            <pc:sldMasterMk cId="1235850593" sldId="2147484055"/>
            <pc:sldLayoutMk cId="617240434" sldId="2147484153"/>
          </pc:sldLayoutMkLst>
          <pc:spChg chg="mod">
            <ac:chgData name="Paula Barclay" userId="c21493b4-225a-4226-904b-e79c97741547" providerId="ADAL" clId="{C5D66E59-158C-47F4-BC86-1DAFD3A0CDF8}" dt="2025-02-13T16:53:55.601" v="143" actId="120"/>
            <ac:spMkLst>
              <pc:docMk/>
              <pc:sldMasterMk cId="1235850593" sldId="2147484055"/>
              <pc:sldLayoutMk cId="617240434" sldId="2147484153"/>
              <ac:spMk id="8" creationId="{1F40239B-F293-8F19-D973-A899E2F3D160}"/>
            </ac:spMkLst>
          </pc:spChg>
        </pc:sldLayoutChg>
        <pc:sldLayoutChg chg="addSp delSp modSp mod">
          <pc:chgData name="Paula Barclay" userId="c21493b4-225a-4226-904b-e79c97741547" providerId="ADAL" clId="{C5D66E59-158C-47F4-BC86-1DAFD3A0CDF8}" dt="2025-02-13T16:51:58.450" v="135" actId="207"/>
          <pc:sldLayoutMkLst>
            <pc:docMk/>
            <pc:sldMasterMk cId="1235850593" sldId="2147484055"/>
            <pc:sldLayoutMk cId="3583256567" sldId="2147484154"/>
          </pc:sldLayoutMkLst>
          <pc:spChg chg="add mod">
            <ac:chgData name="Paula Barclay" userId="c21493b4-225a-4226-904b-e79c97741547" providerId="ADAL" clId="{C5D66E59-158C-47F4-BC86-1DAFD3A0CDF8}" dt="2025-02-13T16:51:54.446" v="134" actId="207"/>
            <ac:spMkLst>
              <pc:docMk/>
              <pc:sldMasterMk cId="1235850593" sldId="2147484055"/>
              <pc:sldLayoutMk cId="3583256567" sldId="2147484154"/>
              <ac:spMk id="2" creationId="{8FD869FD-55C5-6744-4D81-C63D92FB8CAF}"/>
            </ac:spMkLst>
          </pc:spChg>
          <pc:spChg chg="add mod">
            <ac:chgData name="Paula Barclay" userId="c21493b4-225a-4226-904b-e79c97741547" providerId="ADAL" clId="{C5D66E59-158C-47F4-BC86-1DAFD3A0CDF8}" dt="2025-02-13T16:51:54.446" v="134" actId="207"/>
            <ac:spMkLst>
              <pc:docMk/>
              <pc:sldMasterMk cId="1235850593" sldId="2147484055"/>
              <pc:sldLayoutMk cId="3583256567" sldId="2147484154"/>
              <ac:spMk id="3" creationId="{326362E4-7B33-BDB8-1DFB-7B2C79D06761}"/>
            </ac:spMkLst>
          </pc:spChg>
          <pc:spChg chg="add mod">
            <ac:chgData name="Paula Barclay" userId="c21493b4-225a-4226-904b-e79c97741547" providerId="ADAL" clId="{C5D66E59-158C-47F4-BC86-1DAFD3A0CDF8}" dt="2025-02-13T16:51:58.450" v="135" actId="207"/>
            <ac:spMkLst>
              <pc:docMk/>
              <pc:sldMasterMk cId="1235850593" sldId="2147484055"/>
              <pc:sldLayoutMk cId="3583256567" sldId="2147484154"/>
              <ac:spMk id="4" creationId="{8E5CA3F4-164A-27B3-8839-6EB483B22E6D}"/>
            </ac:spMkLst>
          </pc:spChg>
          <pc:spChg chg="del">
            <ac:chgData name="Paula Barclay" userId="c21493b4-225a-4226-904b-e79c97741547" providerId="ADAL" clId="{C5D66E59-158C-47F4-BC86-1DAFD3A0CDF8}" dt="2025-02-13T16:51:28.241" v="127" actId="478"/>
            <ac:spMkLst>
              <pc:docMk/>
              <pc:sldMasterMk cId="1235850593" sldId="2147484055"/>
              <pc:sldLayoutMk cId="3583256567" sldId="2147484154"/>
              <ac:spMk id="11" creationId="{31A576BA-B9D3-99C7-D16C-FDCB120E8803}"/>
            </ac:spMkLst>
          </pc:spChg>
          <pc:spChg chg="del">
            <ac:chgData name="Paula Barclay" userId="c21493b4-225a-4226-904b-e79c97741547" providerId="ADAL" clId="{C5D66E59-158C-47F4-BC86-1DAFD3A0CDF8}" dt="2025-02-13T16:51:28.241" v="127" actId="478"/>
            <ac:spMkLst>
              <pc:docMk/>
              <pc:sldMasterMk cId="1235850593" sldId="2147484055"/>
              <pc:sldLayoutMk cId="3583256567" sldId="2147484154"/>
              <ac:spMk id="12" creationId="{B880D3A8-551F-0D87-67CF-3FE4F7DE600A}"/>
            </ac:spMkLst>
          </pc:spChg>
          <pc:spChg chg="del">
            <ac:chgData name="Paula Barclay" userId="c21493b4-225a-4226-904b-e79c97741547" providerId="ADAL" clId="{C5D66E59-158C-47F4-BC86-1DAFD3A0CDF8}" dt="2025-02-13T16:51:28.241" v="127" actId="478"/>
            <ac:spMkLst>
              <pc:docMk/>
              <pc:sldMasterMk cId="1235850593" sldId="2147484055"/>
              <pc:sldLayoutMk cId="3583256567" sldId="2147484154"/>
              <ac:spMk id="13" creationId="{5EC41AA7-7AC9-EF72-FB39-E9C3D3942E4C}"/>
            </ac:spMkLst>
          </pc:spChg>
          <pc:picChg chg="mod">
            <ac:chgData name="Paula Barclay" userId="c21493b4-225a-4226-904b-e79c97741547" providerId="ADAL" clId="{C5D66E59-158C-47F4-BC86-1DAFD3A0CDF8}" dt="2025-02-13T16:51:46" v="132" actId="14100"/>
            <ac:picMkLst>
              <pc:docMk/>
              <pc:sldMasterMk cId="1235850593" sldId="2147484055"/>
              <pc:sldLayoutMk cId="3583256567" sldId="2147484154"/>
              <ac:picMk id="5" creationId="{7B9B2426-DC49-2DF5-8A96-2B75252F20DD}"/>
            </ac:picMkLst>
          </pc:picChg>
          <pc:picChg chg="add del mod">
            <ac:chgData name="Paula Barclay" userId="c21493b4-225a-4226-904b-e79c97741547" providerId="ADAL" clId="{C5D66E59-158C-47F4-BC86-1DAFD3A0CDF8}" dt="2025-02-13T16:51:48.287" v="133" actId="478"/>
            <ac:picMkLst>
              <pc:docMk/>
              <pc:sldMasterMk cId="1235850593" sldId="2147484055"/>
              <pc:sldLayoutMk cId="3583256567" sldId="2147484154"/>
              <ac:picMk id="6" creationId="{23BDD332-E42F-021C-531D-DA8F7685CFBC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51:06.273" v="124" actId="1076"/>
          <pc:sldLayoutMkLst>
            <pc:docMk/>
            <pc:sldMasterMk cId="1235850593" sldId="2147484055"/>
            <pc:sldLayoutMk cId="3904767203" sldId="2147484155"/>
          </pc:sldLayoutMkLst>
          <pc:spChg chg="add del mod">
            <ac:chgData name="Paula Barclay" userId="c21493b4-225a-4226-904b-e79c97741547" providerId="ADAL" clId="{C5D66E59-158C-47F4-BC86-1DAFD3A0CDF8}" dt="2025-02-13T16:51:01.790" v="123" actId="478"/>
            <ac:spMkLst>
              <pc:docMk/>
              <pc:sldMasterMk cId="1235850593" sldId="2147484055"/>
              <pc:sldLayoutMk cId="3904767203" sldId="2147484155"/>
              <ac:spMk id="2" creationId="{53C7D43B-1679-AF1D-FB0C-B07D5378089B}"/>
            </ac:spMkLst>
          </pc:spChg>
          <pc:spChg chg="add mod">
            <ac:chgData name="Paula Barclay" userId="c21493b4-225a-4226-904b-e79c97741547" providerId="ADAL" clId="{C5D66E59-158C-47F4-BC86-1DAFD3A0CDF8}" dt="2025-02-13T16:49:44.936" v="108"/>
            <ac:spMkLst>
              <pc:docMk/>
              <pc:sldMasterMk cId="1235850593" sldId="2147484055"/>
              <pc:sldLayoutMk cId="3904767203" sldId="2147484155"/>
              <ac:spMk id="3" creationId="{0839D3A9-C641-A164-7732-73949F85DBC7}"/>
            </ac:spMkLst>
          </pc:spChg>
          <pc:spChg chg="del">
            <ac:chgData name="Paula Barclay" userId="c21493b4-225a-4226-904b-e79c97741547" providerId="ADAL" clId="{C5D66E59-158C-47F4-BC86-1DAFD3A0CDF8}" dt="2025-02-13T16:49:44.513" v="107" actId="478"/>
            <ac:spMkLst>
              <pc:docMk/>
              <pc:sldMasterMk cId="1235850593" sldId="2147484055"/>
              <pc:sldLayoutMk cId="3904767203" sldId="2147484155"/>
              <ac:spMk id="9" creationId="{E9D5E0A6-3DF1-ED33-2DF4-ACD623539A9A}"/>
            </ac:spMkLst>
          </pc:spChg>
          <pc:spChg chg="mod">
            <ac:chgData name="Paula Barclay" userId="c21493b4-225a-4226-904b-e79c97741547" providerId="ADAL" clId="{C5D66E59-158C-47F4-BC86-1DAFD3A0CDF8}" dt="2025-02-13T16:50:31.464" v="118" actId="120"/>
            <ac:spMkLst>
              <pc:docMk/>
              <pc:sldMasterMk cId="1235850593" sldId="2147484055"/>
              <pc:sldLayoutMk cId="3904767203" sldId="2147484155"/>
              <ac:spMk id="10" creationId="{C3C6EC99-BD6A-381E-FD44-44CC685B104E}"/>
            </ac:spMkLst>
          </pc:spChg>
          <pc:picChg chg="add mod">
            <ac:chgData name="Paula Barclay" userId="c21493b4-225a-4226-904b-e79c97741547" providerId="ADAL" clId="{C5D66E59-158C-47F4-BC86-1DAFD3A0CDF8}" dt="2025-02-13T16:51:06.273" v="124" actId="1076"/>
            <ac:picMkLst>
              <pc:docMk/>
              <pc:sldMasterMk cId="1235850593" sldId="2147484055"/>
              <pc:sldLayoutMk cId="3904767203" sldId="2147484155"/>
              <ac:picMk id="4" creationId="{763F263F-4F16-3CF5-C8C9-A76E7062C5AF}"/>
            </ac:picMkLst>
          </pc:picChg>
          <pc:picChg chg="del">
            <ac:chgData name="Paula Barclay" userId="c21493b4-225a-4226-904b-e79c97741547" providerId="ADAL" clId="{C5D66E59-158C-47F4-BC86-1DAFD3A0CDF8}" dt="2025-02-13T16:49:44.513" v="107" actId="478"/>
            <ac:picMkLst>
              <pc:docMk/>
              <pc:sldMasterMk cId="1235850593" sldId="2147484055"/>
              <pc:sldLayoutMk cId="3904767203" sldId="2147484155"/>
              <ac:picMk id="5" creationId="{97D6502F-BAE4-6598-4F94-3C972459E5EF}"/>
            </ac:picMkLst>
          </pc:picChg>
        </pc:sldLayoutChg>
        <pc:sldLayoutChg chg="add mod replId modTransition setBg">
          <pc:chgData name="Paula Barclay" userId="c21493b4-225a-4226-904b-e79c97741547" providerId="ADAL" clId="{C5D66E59-158C-47F4-BC86-1DAFD3A0CDF8}" dt="2025-02-13T17:08:31.339" v="268"/>
          <pc:sldLayoutMkLst>
            <pc:docMk/>
            <pc:sldMasterMk cId="1235850593" sldId="2147484055"/>
            <pc:sldLayoutMk cId="1542849712" sldId="2147484205"/>
          </pc:sldLayoutMkLst>
        </pc:sldLayoutChg>
        <pc:sldLayoutChg chg="modSp add mod ord modTransition">
          <pc:chgData name="Paula Barclay" userId="c21493b4-225a-4226-904b-e79c97741547" providerId="ADAL" clId="{C5D66E59-158C-47F4-BC86-1DAFD3A0CDF8}" dt="2025-02-13T17:08:46.054" v="271" actId="207"/>
          <pc:sldLayoutMkLst>
            <pc:docMk/>
            <pc:sldMasterMk cId="1235850593" sldId="2147484055"/>
            <pc:sldLayoutMk cId="1360759282" sldId="2147484206"/>
          </pc:sldLayoutMkLst>
          <pc:spChg chg="mod">
            <ac:chgData name="Paula Barclay" userId="c21493b4-225a-4226-904b-e79c97741547" providerId="ADAL" clId="{C5D66E59-158C-47F4-BC86-1DAFD3A0CDF8}" dt="2025-02-13T17:08:46.054" v="271" actId="207"/>
            <ac:spMkLst>
              <pc:docMk/>
              <pc:sldMasterMk cId="1235850593" sldId="2147484055"/>
              <pc:sldLayoutMk cId="1360759282" sldId="2147484206"/>
              <ac:spMk id="8" creationId="{3F409ED2-40B8-1657-C85C-CEB38E1D10AE}"/>
            </ac:spMkLst>
          </pc:spChg>
        </pc:sldLayoutChg>
        <pc:sldLayoutChg chg="modSp add mod ord replId modTransition">
          <pc:chgData name="Paula Barclay" userId="c21493b4-225a-4226-904b-e79c97741547" providerId="ADAL" clId="{C5D66E59-158C-47F4-BC86-1DAFD3A0CDF8}" dt="2025-02-13T17:08:50.250" v="272" actId="207"/>
          <pc:sldLayoutMkLst>
            <pc:docMk/>
            <pc:sldMasterMk cId="1235850593" sldId="2147484055"/>
            <pc:sldLayoutMk cId="3311282139" sldId="2147484207"/>
          </pc:sldLayoutMkLst>
          <pc:spChg chg="mod">
            <ac:chgData name="Paula Barclay" userId="c21493b4-225a-4226-904b-e79c97741547" providerId="ADAL" clId="{C5D66E59-158C-47F4-BC86-1DAFD3A0CDF8}" dt="2025-02-13T17:08:50.250" v="272" actId="207"/>
            <ac:spMkLst>
              <pc:docMk/>
              <pc:sldMasterMk cId="1235850593" sldId="2147484055"/>
              <pc:sldLayoutMk cId="3311282139" sldId="2147484207"/>
              <ac:spMk id="8" creationId="{3F409ED2-40B8-1657-C85C-CEB38E1D10AE}"/>
            </ac:spMkLst>
          </pc:spChg>
        </pc:sldLayoutChg>
        <pc:sldLayoutChg chg="add mod modTransition">
          <pc:chgData name="Paula Barclay" userId="c21493b4-225a-4226-904b-e79c97741547" providerId="ADAL" clId="{C5D66E59-158C-47F4-BC86-1DAFD3A0CDF8}" dt="2025-02-13T17:08:55.043" v="273" actId="2890"/>
          <pc:sldLayoutMkLst>
            <pc:docMk/>
            <pc:sldMasterMk cId="1235850593" sldId="2147484055"/>
            <pc:sldLayoutMk cId="1655935540" sldId="2147484208"/>
          </pc:sldLayoutMkLst>
        </pc:sldLayoutChg>
        <pc:sldLayoutChg chg="add mod replId modTransition">
          <pc:chgData name="Paula Barclay" userId="c21493b4-225a-4226-904b-e79c97741547" providerId="ADAL" clId="{C5D66E59-158C-47F4-BC86-1DAFD3A0CDF8}" dt="2025-02-13T17:08:55.043" v="273" actId="2890"/>
          <pc:sldLayoutMkLst>
            <pc:docMk/>
            <pc:sldMasterMk cId="1235850593" sldId="2147484055"/>
            <pc:sldLayoutMk cId="2931110243" sldId="2147484209"/>
          </pc:sldLayoutMkLst>
        </pc:sldLayoutChg>
        <pc:sldLayoutChg chg="add mod replId modTransition">
          <pc:chgData name="Paula Barclay" userId="c21493b4-225a-4226-904b-e79c97741547" providerId="ADAL" clId="{C5D66E59-158C-47F4-BC86-1DAFD3A0CDF8}" dt="2025-02-13T17:08:55.043" v="273" actId="2890"/>
          <pc:sldLayoutMkLst>
            <pc:docMk/>
            <pc:sldMasterMk cId="1235850593" sldId="2147484055"/>
            <pc:sldLayoutMk cId="1116187774" sldId="2147484210"/>
          </pc:sldLayoutMkLst>
        </pc:sldLayoutChg>
      </pc:sldMasterChg>
      <pc:sldMasterChg chg="modSldLayout">
        <pc:chgData name="Paula Barclay" userId="c21493b4-225a-4226-904b-e79c97741547" providerId="ADAL" clId="{C5D66E59-158C-47F4-BC86-1DAFD3A0CDF8}" dt="2025-02-13T16:57:32.297" v="165"/>
        <pc:sldMasterMkLst>
          <pc:docMk/>
          <pc:sldMasterMk cId="3525870528" sldId="2147484103"/>
        </pc:sldMasterMkLst>
        <pc:sldLayoutChg chg="addSp delSp modSp mod">
          <pc:chgData name="Paula Barclay" userId="c21493b4-225a-4226-904b-e79c97741547" providerId="ADAL" clId="{C5D66E59-158C-47F4-BC86-1DAFD3A0CDF8}" dt="2025-02-13T16:46:39.459" v="39" actId="14100"/>
          <pc:sldLayoutMkLst>
            <pc:docMk/>
            <pc:sldMasterMk cId="3525870528" sldId="2147484103"/>
            <pc:sldLayoutMk cId="1463859765" sldId="2147484105"/>
          </pc:sldLayoutMkLst>
          <pc:spChg chg="mod">
            <ac:chgData name="Paula Barclay" userId="c21493b4-225a-4226-904b-e79c97741547" providerId="ADAL" clId="{C5D66E59-158C-47F4-BC86-1DAFD3A0CDF8}" dt="2025-02-13T16:46:39.459" v="39" actId="14100"/>
            <ac:spMkLst>
              <pc:docMk/>
              <pc:sldMasterMk cId="3525870528" sldId="2147484103"/>
              <pc:sldLayoutMk cId="1463859765" sldId="2147484105"/>
              <ac:spMk id="4" creationId="{4D1124B0-8DF1-476B-4EE3-77F42B3F4222}"/>
            </ac:spMkLst>
          </pc:spChg>
          <pc:spChg chg="mod">
            <ac:chgData name="Paula Barclay" userId="c21493b4-225a-4226-904b-e79c97741547" providerId="ADAL" clId="{C5D66E59-158C-47F4-BC86-1DAFD3A0CDF8}" dt="2025-02-13T16:44:20.095" v="12" actId="1076"/>
            <ac:spMkLst>
              <pc:docMk/>
              <pc:sldMasterMk cId="3525870528" sldId="2147484103"/>
              <pc:sldLayoutMk cId="1463859765" sldId="2147484105"/>
              <ac:spMk id="5" creationId="{08FC2191-4066-DA6E-3009-82A038AAFAF5}"/>
            </ac:spMkLst>
          </pc:spChg>
          <pc:picChg chg="add mod">
            <ac:chgData name="Paula Barclay" userId="c21493b4-225a-4226-904b-e79c97741547" providerId="ADAL" clId="{C5D66E59-158C-47F4-BC86-1DAFD3A0CDF8}" dt="2025-02-13T16:45:36.580" v="20" actId="1076"/>
            <ac:picMkLst>
              <pc:docMk/>
              <pc:sldMasterMk cId="3525870528" sldId="2147484103"/>
              <pc:sldLayoutMk cId="1463859765" sldId="2147484105"/>
              <ac:picMk id="3" creationId="{137C029C-B645-FC95-6C79-6FCB4E3DC82A}"/>
            </ac:picMkLst>
          </pc:picChg>
          <pc:picChg chg="mod modCrop">
            <ac:chgData name="Paula Barclay" userId="c21493b4-225a-4226-904b-e79c97741547" providerId="ADAL" clId="{C5D66E59-158C-47F4-BC86-1DAFD3A0CDF8}" dt="2025-02-13T16:43:56.795" v="8" actId="18131"/>
            <ac:picMkLst>
              <pc:docMk/>
              <pc:sldMasterMk cId="3525870528" sldId="2147484103"/>
              <pc:sldLayoutMk cId="1463859765" sldId="2147484105"/>
              <ac:picMk id="7" creationId="{7973235B-0E4E-515C-672A-7E6B4B134530}"/>
            </ac:picMkLst>
          </pc:picChg>
          <pc:picChg chg="del">
            <ac:chgData name="Paula Barclay" userId="c21493b4-225a-4226-904b-e79c97741547" providerId="ADAL" clId="{C5D66E59-158C-47F4-BC86-1DAFD3A0CDF8}" dt="2025-02-13T16:45:27.522" v="17" actId="478"/>
            <ac:picMkLst>
              <pc:docMk/>
              <pc:sldMasterMk cId="3525870528" sldId="2147484103"/>
              <pc:sldLayoutMk cId="1463859765" sldId="2147484105"/>
              <ac:picMk id="13" creationId="{4204CF7E-5E20-371F-C705-AC3D15FF6779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46:49.710" v="40" actId="14100"/>
          <pc:sldLayoutMkLst>
            <pc:docMk/>
            <pc:sldMasterMk cId="3525870528" sldId="2147484103"/>
            <pc:sldLayoutMk cId="1297969255" sldId="2147484122"/>
          </pc:sldLayoutMkLst>
          <pc:spChg chg="add mod">
            <ac:chgData name="Paula Barclay" userId="c21493b4-225a-4226-904b-e79c97741547" providerId="ADAL" clId="{C5D66E59-158C-47F4-BC86-1DAFD3A0CDF8}" dt="2025-02-13T16:46:49.710" v="40" actId="14100"/>
            <ac:spMkLst>
              <pc:docMk/>
              <pc:sldMasterMk cId="3525870528" sldId="2147484103"/>
              <pc:sldLayoutMk cId="1297969255" sldId="2147484122"/>
              <ac:spMk id="2" creationId="{4405202D-2057-B45F-3DC8-B7B5635AD2FD}"/>
            </ac:spMkLst>
          </pc:spChg>
          <pc:spChg chg="add mod">
            <ac:chgData name="Paula Barclay" userId="c21493b4-225a-4226-904b-e79c97741547" providerId="ADAL" clId="{C5D66E59-158C-47F4-BC86-1DAFD3A0CDF8}" dt="2025-02-13T16:45:46.171" v="22"/>
            <ac:spMkLst>
              <pc:docMk/>
              <pc:sldMasterMk cId="3525870528" sldId="2147484103"/>
              <pc:sldLayoutMk cId="1297969255" sldId="2147484122"/>
              <ac:spMk id="3" creationId="{35132485-9961-839E-B45C-47C005E41C85}"/>
            </ac:spMkLst>
          </pc:spChg>
          <pc:spChg chg="del">
            <ac:chgData name="Paula Barclay" userId="c21493b4-225a-4226-904b-e79c97741547" providerId="ADAL" clId="{C5D66E59-158C-47F4-BC86-1DAFD3A0CDF8}" dt="2025-02-13T16:45:45.758" v="21" actId="478"/>
            <ac:spMkLst>
              <pc:docMk/>
              <pc:sldMasterMk cId="3525870528" sldId="2147484103"/>
              <pc:sldLayoutMk cId="1297969255" sldId="2147484122"/>
              <ac:spMk id="5" creationId="{9CA18DB1-3AAD-0B9A-1079-87C0187B12BE}"/>
            </ac:spMkLst>
          </pc:spChg>
          <pc:spChg chg="del">
            <ac:chgData name="Paula Barclay" userId="c21493b4-225a-4226-904b-e79c97741547" providerId="ADAL" clId="{C5D66E59-158C-47F4-BC86-1DAFD3A0CDF8}" dt="2025-02-13T16:45:45.758" v="21" actId="478"/>
            <ac:spMkLst>
              <pc:docMk/>
              <pc:sldMasterMk cId="3525870528" sldId="2147484103"/>
              <pc:sldLayoutMk cId="1297969255" sldId="2147484122"/>
              <ac:spMk id="7" creationId="{E5AF4E95-0E96-986B-8BFE-D34EEB2136D8}"/>
            </ac:spMkLst>
          </pc:spChg>
          <pc:picChg chg="add mod">
            <ac:chgData name="Paula Barclay" userId="c21493b4-225a-4226-904b-e79c97741547" providerId="ADAL" clId="{C5D66E59-158C-47F4-BC86-1DAFD3A0CDF8}" dt="2025-02-13T16:45:46.171" v="22"/>
            <ac:picMkLst>
              <pc:docMk/>
              <pc:sldMasterMk cId="3525870528" sldId="2147484103"/>
              <pc:sldLayoutMk cId="1297969255" sldId="2147484122"/>
              <ac:picMk id="8" creationId="{E9FADB3E-4AA2-FE75-8D4D-1D367831490E}"/>
            </ac:picMkLst>
          </pc:picChg>
          <pc:picChg chg="del">
            <ac:chgData name="Paula Barclay" userId="c21493b4-225a-4226-904b-e79c97741547" providerId="ADAL" clId="{C5D66E59-158C-47F4-BC86-1DAFD3A0CDF8}" dt="2025-02-13T16:45:45.758" v="21" actId="478"/>
            <ac:picMkLst>
              <pc:docMk/>
              <pc:sldMasterMk cId="3525870528" sldId="2147484103"/>
              <pc:sldLayoutMk cId="1297969255" sldId="2147484122"/>
              <ac:picMk id="9" creationId="{26ADE927-A4BE-F9B3-16AA-831F5BB18BE3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46:53.534" v="41" actId="14100"/>
          <pc:sldLayoutMkLst>
            <pc:docMk/>
            <pc:sldMasterMk cId="3525870528" sldId="2147484103"/>
            <pc:sldLayoutMk cId="2627751261" sldId="2147484123"/>
          </pc:sldLayoutMkLst>
          <pc:spChg chg="add mod">
            <ac:chgData name="Paula Barclay" userId="c21493b4-225a-4226-904b-e79c97741547" providerId="ADAL" clId="{C5D66E59-158C-47F4-BC86-1DAFD3A0CDF8}" dt="2025-02-13T16:46:53.534" v="41" actId="14100"/>
            <ac:spMkLst>
              <pc:docMk/>
              <pc:sldMasterMk cId="3525870528" sldId="2147484103"/>
              <pc:sldLayoutMk cId="2627751261" sldId="2147484123"/>
              <ac:spMk id="2" creationId="{AC13C1F0-973F-009C-BF81-D09E7B7EF026}"/>
            </ac:spMkLst>
          </pc:spChg>
          <pc:spChg chg="add mod">
            <ac:chgData name="Paula Barclay" userId="c21493b4-225a-4226-904b-e79c97741547" providerId="ADAL" clId="{C5D66E59-158C-47F4-BC86-1DAFD3A0CDF8}" dt="2025-02-13T16:45:51.776" v="24"/>
            <ac:spMkLst>
              <pc:docMk/>
              <pc:sldMasterMk cId="3525870528" sldId="2147484103"/>
              <pc:sldLayoutMk cId="2627751261" sldId="2147484123"/>
              <ac:spMk id="3" creationId="{F65A3521-97EB-44D9-7260-6CB1268E7C42}"/>
            </ac:spMkLst>
          </pc:spChg>
          <pc:spChg chg="del">
            <ac:chgData name="Paula Barclay" userId="c21493b4-225a-4226-904b-e79c97741547" providerId="ADAL" clId="{C5D66E59-158C-47F4-BC86-1DAFD3A0CDF8}" dt="2025-02-13T16:45:51.230" v="23" actId="478"/>
            <ac:spMkLst>
              <pc:docMk/>
              <pc:sldMasterMk cId="3525870528" sldId="2147484103"/>
              <pc:sldLayoutMk cId="2627751261" sldId="2147484123"/>
              <ac:spMk id="5" creationId="{7B9D042C-F002-6D99-546D-6AABA0ADEAC7}"/>
            </ac:spMkLst>
          </pc:spChg>
          <pc:spChg chg="del">
            <ac:chgData name="Paula Barclay" userId="c21493b4-225a-4226-904b-e79c97741547" providerId="ADAL" clId="{C5D66E59-158C-47F4-BC86-1DAFD3A0CDF8}" dt="2025-02-13T16:45:51.230" v="23" actId="478"/>
            <ac:spMkLst>
              <pc:docMk/>
              <pc:sldMasterMk cId="3525870528" sldId="2147484103"/>
              <pc:sldLayoutMk cId="2627751261" sldId="2147484123"/>
              <ac:spMk id="8" creationId="{694C2FB1-02EE-430F-BBE6-F245A022FBFC}"/>
            </ac:spMkLst>
          </pc:spChg>
          <pc:picChg chg="del">
            <ac:chgData name="Paula Barclay" userId="c21493b4-225a-4226-904b-e79c97741547" providerId="ADAL" clId="{C5D66E59-158C-47F4-BC86-1DAFD3A0CDF8}" dt="2025-02-13T16:45:51.230" v="23" actId="478"/>
            <ac:picMkLst>
              <pc:docMk/>
              <pc:sldMasterMk cId="3525870528" sldId="2147484103"/>
              <pc:sldLayoutMk cId="2627751261" sldId="2147484123"/>
              <ac:picMk id="7" creationId="{1A1577EC-47D2-5966-D56C-DF58E1876C4E}"/>
            </ac:picMkLst>
          </pc:picChg>
          <pc:picChg chg="add mod">
            <ac:chgData name="Paula Barclay" userId="c21493b4-225a-4226-904b-e79c97741547" providerId="ADAL" clId="{C5D66E59-158C-47F4-BC86-1DAFD3A0CDF8}" dt="2025-02-13T16:45:51.776" v="24"/>
            <ac:picMkLst>
              <pc:docMk/>
              <pc:sldMasterMk cId="3525870528" sldId="2147484103"/>
              <pc:sldLayoutMk cId="2627751261" sldId="2147484123"/>
              <ac:picMk id="9" creationId="{09802255-64D8-6366-2F2E-681B9A445479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47:03.830" v="43" actId="14100"/>
          <pc:sldLayoutMkLst>
            <pc:docMk/>
            <pc:sldMasterMk cId="3525870528" sldId="2147484103"/>
            <pc:sldLayoutMk cId="832073160" sldId="2147484124"/>
          </pc:sldLayoutMkLst>
          <pc:spChg chg="add mod">
            <ac:chgData name="Paula Barclay" userId="c21493b4-225a-4226-904b-e79c97741547" providerId="ADAL" clId="{C5D66E59-158C-47F4-BC86-1DAFD3A0CDF8}" dt="2025-02-13T16:47:03.830" v="43" actId="14100"/>
            <ac:spMkLst>
              <pc:docMk/>
              <pc:sldMasterMk cId="3525870528" sldId="2147484103"/>
              <pc:sldLayoutMk cId="832073160" sldId="2147484124"/>
              <ac:spMk id="2" creationId="{3EE88E15-B4BE-8314-EEA0-22A575EB5F5E}"/>
            </ac:spMkLst>
          </pc:spChg>
          <pc:spChg chg="add mod">
            <ac:chgData name="Paula Barclay" userId="c21493b4-225a-4226-904b-e79c97741547" providerId="ADAL" clId="{C5D66E59-158C-47F4-BC86-1DAFD3A0CDF8}" dt="2025-02-13T16:46:02.225" v="28"/>
            <ac:spMkLst>
              <pc:docMk/>
              <pc:sldMasterMk cId="3525870528" sldId="2147484103"/>
              <pc:sldLayoutMk cId="832073160" sldId="2147484124"/>
              <ac:spMk id="3" creationId="{DCD2CA4F-1F9A-5CB6-E5E8-BABF06B091D4}"/>
            </ac:spMkLst>
          </pc:spChg>
          <pc:spChg chg="del">
            <ac:chgData name="Paula Barclay" userId="c21493b4-225a-4226-904b-e79c97741547" providerId="ADAL" clId="{C5D66E59-158C-47F4-BC86-1DAFD3A0CDF8}" dt="2025-02-13T16:46:01.901" v="27" actId="478"/>
            <ac:spMkLst>
              <pc:docMk/>
              <pc:sldMasterMk cId="3525870528" sldId="2147484103"/>
              <pc:sldLayoutMk cId="832073160" sldId="2147484124"/>
              <ac:spMk id="7" creationId="{16915870-6B1C-7227-FE89-153BC67FBD83}"/>
            </ac:spMkLst>
          </pc:spChg>
          <pc:spChg chg="del">
            <ac:chgData name="Paula Barclay" userId="c21493b4-225a-4226-904b-e79c97741547" providerId="ADAL" clId="{C5D66E59-158C-47F4-BC86-1DAFD3A0CDF8}" dt="2025-02-13T16:46:01.901" v="27" actId="478"/>
            <ac:spMkLst>
              <pc:docMk/>
              <pc:sldMasterMk cId="3525870528" sldId="2147484103"/>
              <pc:sldLayoutMk cId="832073160" sldId="2147484124"/>
              <ac:spMk id="8" creationId="{362B70FF-D2C7-AB6F-F968-1C9E8E1D0781}"/>
            </ac:spMkLst>
          </pc:spChg>
          <pc:picChg chg="del">
            <ac:chgData name="Paula Barclay" userId="c21493b4-225a-4226-904b-e79c97741547" providerId="ADAL" clId="{C5D66E59-158C-47F4-BC86-1DAFD3A0CDF8}" dt="2025-02-13T16:46:01.901" v="27" actId="478"/>
            <ac:picMkLst>
              <pc:docMk/>
              <pc:sldMasterMk cId="3525870528" sldId="2147484103"/>
              <pc:sldLayoutMk cId="832073160" sldId="2147484124"/>
              <ac:picMk id="6" creationId="{0BE36D4D-A6A5-482B-99CE-B8B9411C76F2}"/>
            </ac:picMkLst>
          </pc:picChg>
          <pc:picChg chg="add mod">
            <ac:chgData name="Paula Barclay" userId="c21493b4-225a-4226-904b-e79c97741547" providerId="ADAL" clId="{C5D66E59-158C-47F4-BC86-1DAFD3A0CDF8}" dt="2025-02-13T16:46:02.225" v="28"/>
            <ac:picMkLst>
              <pc:docMk/>
              <pc:sldMasterMk cId="3525870528" sldId="2147484103"/>
              <pc:sldLayoutMk cId="832073160" sldId="2147484124"/>
              <ac:picMk id="9" creationId="{35519C89-D196-64CE-6B4B-E56ABFA75ABE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47:07.301" v="44" actId="14100"/>
          <pc:sldLayoutMkLst>
            <pc:docMk/>
            <pc:sldMasterMk cId="3525870528" sldId="2147484103"/>
            <pc:sldLayoutMk cId="1176510859" sldId="2147484125"/>
          </pc:sldLayoutMkLst>
          <pc:spChg chg="add mod">
            <ac:chgData name="Paula Barclay" userId="c21493b4-225a-4226-904b-e79c97741547" providerId="ADAL" clId="{C5D66E59-158C-47F4-BC86-1DAFD3A0CDF8}" dt="2025-02-13T16:47:07.301" v="44" actId="14100"/>
            <ac:spMkLst>
              <pc:docMk/>
              <pc:sldMasterMk cId="3525870528" sldId="2147484103"/>
              <pc:sldLayoutMk cId="1176510859" sldId="2147484125"/>
              <ac:spMk id="2" creationId="{8E8D19BD-A161-4D1C-2B26-D98EA2405F29}"/>
            </ac:spMkLst>
          </pc:spChg>
          <pc:spChg chg="add mod">
            <ac:chgData name="Paula Barclay" userId="c21493b4-225a-4226-904b-e79c97741547" providerId="ADAL" clId="{C5D66E59-158C-47F4-BC86-1DAFD3A0CDF8}" dt="2025-02-13T16:46:07.460" v="30"/>
            <ac:spMkLst>
              <pc:docMk/>
              <pc:sldMasterMk cId="3525870528" sldId="2147484103"/>
              <pc:sldLayoutMk cId="1176510859" sldId="2147484125"/>
              <ac:spMk id="3" creationId="{50873374-9D80-44E8-3E86-8F5FF2A1EFA6}"/>
            </ac:spMkLst>
          </pc:spChg>
          <pc:spChg chg="del">
            <ac:chgData name="Paula Barclay" userId="c21493b4-225a-4226-904b-e79c97741547" providerId="ADAL" clId="{C5D66E59-158C-47F4-BC86-1DAFD3A0CDF8}" dt="2025-02-13T16:46:07.123" v="29" actId="478"/>
            <ac:spMkLst>
              <pc:docMk/>
              <pc:sldMasterMk cId="3525870528" sldId="2147484103"/>
              <pc:sldLayoutMk cId="1176510859" sldId="2147484125"/>
              <ac:spMk id="5" creationId="{96F76280-7327-ECD7-CAB7-ACB65C03E255}"/>
            </ac:spMkLst>
          </pc:spChg>
          <pc:spChg chg="del">
            <ac:chgData name="Paula Barclay" userId="c21493b4-225a-4226-904b-e79c97741547" providerId="ADAL" clId="{C5D66E59-158C-47F4-BC86-1DAFD3A0CDF8}" dt="2025-02-13T16:46:07.123" v="29" actId="478"/>
            <ac:spMkLst>
              <pc:docMk/>
              <pc:sldMasterMk cId="3525870528" sldId="2147484103"/>
              <pc:sldLayoutMk cId="1176510859" sldId="2147484125"/>
              <ac:spMk id="8" creationId="{7A6ADD2E-92CC-E254-53AA-BCADD81ED207}"/>
            </ac:spMkLst>
          </pc:spChg>
          <pc:picChg chg="del">
            <ac:chgData name="Paula Barclay" userId="c21493b4-225a-4226-904b-e79c97741547" providerId="ADAL" clId="{C5D66E59-158C-47F4-BC86-1DAFD3A0CDF8}" dt="2025-02-13T16:46:07.123" v="29" actId="478"/>
            <ac:picMkLst>
              <pc:docMk/>
              <pc:sldMasterMk cId="3525870528" sldId="2147484103"/>
              <pc:sldLayoutMk cId="1176510859" sldId="2147484125"/>
              <ac:picMk id="7" creationId="{A02A7602-67B9-8F8C-8A01-1CDEF1BBB9B4}"/>
            </ac:picMkLst>
          </pc:picChg>
          <pc:picChg chg="add mod">
            <ac:chgData name="Paula Barclay" userId="c21493b4-225a-4226-904b-e79c97741547" providerId="ADAL" clId="{C5D66E59-158C-47F4-BC86-1DAFD3A0CDF8}" dt="2025-02-13T16:46:07.460" v="30"/>
            <ac:picMkLst>
              <pc:docMk/>
              <pc:sldMasterMk cId="3525870528" sldId="2147484103"/>
              <pc:sldLayoutMk cId="1176510859" sldId="2147484125"/>
              <ac:picMk id="9" creationId="{CDE4BC6D-A722-0929-3F28-77BC4E2216EA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47:11.175" v="45" actId="14100"/>
          <pc:sldLayoutMkLst>
            <pc:docMk/>
            <pc:sldMasterMk cId="3525870528" sldId="2147484103"/>
            <pc:sldLayoutMk cId="454708225" sldId="2147484126"/>
          </pc:sldLayoutMkLst>
          <pc:spChg chg="add mod">
            <ac:chgData name="Paula Barclay" userId="c21493b4-225a-4226-904b-e79c97741547" providerId="ADAL" clId="{C5D66E59-158C-47F4-BC86-1DAFD3A0CDF8}" dt="2025-02-13T16:47:11.175" v="45" actId="14100"/>
            <ac:spMkLst>
              <pc:docMk/>
              <pc:sldMasterMk cId="3525870528" sldId="2147484103"/>
              <pc:sldLayoutMk cId="454708225" sldId="2147484126"/>
              <ac:spMk id="2" creationId="{32C0C292-2755-3852-97C4-357A1AD53E7B}"/>
            </ac:spMkLst>
          </pc:spChg>
          <pc:spChg chg="add mod">
            <ac:chgData name="Paula Barclay" userId="c21493b4-225a-4226-904b-e79c97741547" providerId="ADAL" clId="{C5D66E59-158C-47F4-BC86-1DAFD3A0CDF8}" dt="2025-02-13T16:46:13.349" v="32"/>
            <ac:spMkLst>
              <pc:docMk/>
              <pc:sldMasterMk cId="3525870528" sldId="2147484103"/>
              <pc:sldLayoutMk cId="454708225" sldId="2147484126"/>
              <ac:spMk id="3" creationId="{E0FC4E5B-E863-70B0-1732-17D006143571}"/>
            </ac:spMkLst>
          </pc:spChg>
          <pc:spChg chg="del">
            <ac:chgData name="Paula Barclay" userId="c21493b4-225a-4226-904b-e79c97741547" providerId="ADAL" clId="{C5D66E59-158C-47F4-BC86-1DAFD3A0CDF8}" dt="2025-02-13T16:46:12.970" v="31" actId="478"/>
            <ac:spMkLst>
              <pc:docMk/>
              <pc:sldMasterMk cId="3525870528" sldId="2147484103"/>
              <pc:sldLayoutMk cId="454708225" sldId="2147484126"/>
              <ac:spMk id="5" creationId="{83058F75-4D9E-7494-B8B8-AF9A960ABD5F}"/>
            </ac:spMkLst>
          </pc:spChg>
          <pc:spChg chg="del">
            <ac:chgData name="Paula Barclay" userId="c21493b4-225a-4226-904b-e79c97741547" providerId="ADAL" clId="{C5D66E59-158C-47F4-BC86-1DAFD3A0CDF8}" dt="2025-02-13T16:46:12.970" v="31" actId="478"/>
            <ac:spMkLst>
              <pc:docMk/>
              <pc:sldMasterMk cId="3525870528" sldId="2147484103"/>
              <pc:sldLayoutMk cId="454708225" sldId="2147484126"/>
              <ac:spMk id="6" creationId="{813AFF69-1C1A-54E0-E9EF-1FCA5F2C7C97}"/>
            </ac:spMkLst>
          </pc:spChg>
          <pc:picChg chg="add mod">
            <ac:chgData name="Paula Barclay" userId="c21493b4-225a-4226-904b-e79c97741547" providerId="ADAL" clId="{C5D66E59-158C-47F4-BC86-1DAFD3A0CDF8}" dt="2025-02-13T16:46:13.349" v="32"/>
            <ac:picMkLst>
              <pc:docMk/>
              <pc:sldMasterMk cId="3525870528" sldId="2147484103"/>
              <pc:sldLayoutMk cId="454708225" sldId="2147484126"/>
              <ac:picMk id="7" creationId="{E5F5D80C-A761-346C-0FB1-65664B97CE87}"/>
            </ac:picMkLst>
          </pc:picChg>
          <pc:picChg chg="del">
            <ac:chgData name="Paula Barclay" userId="c21493b4-225a-4226-904b-e79c97741547" providerId="ADAL" clId="{C5D66E59-158C-47F4-BC86-1DAFD3A0CDF8}" dt="2025-02-13T16:46:12.970" v="31" actId="478"/>
            <ac:picMkLst>
              <pc:docMk/>
              <pc:sldMasterMk cId="3525870528" sldId="2147484103"/>
              <pc:sldLayoutMk cId="454708225" sldId="2147484126"/>
              <ac:picMk id="8" creationId="{3602EF4A-4653-709C-BC86-2B5EBBACCF81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47:15.192" v="46" actId="14100"/>
          <pc:sldLayoutMkLst>
            <pc:docMk/>
            <pc:sldMasterMk cId="3525870528" sldId="2147484103"/>
            <pc:sldLayoutMk cId="3670106999" sldId="2147484127"/>
          </pc:sldLayoutMkLst>
          <pc:spChg chg="add mod">
            <ac:chgData name="Paula Barclay" userId="c21493b4-225a-4226-904b-e79c97741547" providerId="ADAL" clId="{C5D66E59-158C-47F4-BC86-1DAFD3A0CDF8}" dt="2025-02-13T16:47:15.192" v="46" actId="14100"/>
            <ac:spMkLst>
              <pc:docMk/>
              <pc:sldMasterMk cId="3525870528" sldId="2147484103"/>
              <pc:sldLayoutMk cId="3670106999" sldId="2147484127"/>
              <ac:spMk id="2" creationId="{D0DAE7F4-CC11-CA11-9D33-4616A156360B}"/>
            </ac:spMkLst>
          </pc:spChg>
          <pc:spChg chg="add mod">
            <ac:chgData name="Paula Barclay" userId="c21493b4-225a-4226-904b-e79c97741547" providerId="ADAL" clId="{C5D66E59-158C-47F4-BC86-1DAFD3A0CDF8}" dt="2025-02-13T16:46:19.086" v="34"/>
            <ac:spMkLst>
              <pc:docMk/>
              <pc:sldMasterMk cId="3525870528" sldId="2147484103"/>
              <pc:sldLayoutMk cId="3670106999" sldId="2147484127"/>
              <ac:spMk id="3" creationId="{E00E9DF4-811C-6FE5-5337-644EE43B63F7}"/>
            </ac:spMkLst>
          </pc:spChg>
          <pc:spChg chg="del">
            <ac:chgData name="Paula Barclay" userId="c21493b4-225a-4226-904b-e79c97741547" providerId="ADAL" clId="{C5D66E59-158C-47F4-BC86-1DAFD3A0CDF8}" dt="2025-02-13T16:46:18.831" v="33" actId="478"/>
            <ac:spMkLst>
              <pc:docMk/>
              <pc:sldMasterMk cId="3525870528" sldId="2147484103"/>
              <pc:sldLayoutMk cId="3670106999" sldId="2147484127"/>
              <ac:spMk id="4" creationId="{BF420106-EADF-844C-4561-8B6958B35C89}"/>
            </ac:spMkLst>
          </pc:spChg>
          <pc:spChg chg="del">
            <ac:chgData name="Paula Barclay" userId="c21493b4-225a-4226-904b-e79c97741547" providerId="ADAL" clId="{C5D66E59-158C-47F4-BC86-1DAFD3A0CDF8}" dt="2025-02-13T16:46:18.831" v="33" actId="478"/>
            <ac:spMkLst>
              <pc:docMk/>
              <pc:sldMasterMk cId="3525870528" sldId="2147484103"/>
              <pc:sldLayoutMk cId="3670106999" sldId="2147484127"/>
              <ac:spMk id="6" creationId="{4729C3F3-02FE-4F60-709E-AC5F6C6A5FDC}"/>
            </ac:spMkLst>
          </pc:spChg>
          <pc:picChg chg="del">
            <ac:chgData name="Paula Barclay" userId="c21493b4-225a-4226-904b-e79c97741547" providerId="ADAL" clId="{C5D66E59-158C-47F4-BC86-1DAFD3A0CDF8}" dt="2025-02-13T16:46:18.831" v="33" actId="478"/>
            <ac:picMkLst>
              <pc:docMk/>
              <pc:sldMasterMk cId="3525870528" sldId="2147484103"/>
              <pc:sldLayoutMk cId="3670106999" sldId="2147484127"/>
              <ac:picMk id="8" creationId="{6E5C265B-66DF-3D36-2A48-CA8518BA9AA7}"/>
            </ac:picMkLst>
          </pc:picChg>
          <pc:picChg chg="add mod">
            <ac:chgData name="Paula Barclay" userId="c21493b4-225a-4226-904b-e79c97741547" providerId="ADAL" clId="{C5D66E59-158C-47F4-BC86-1DAFD3A0CDF8}" dt="2025-02-13T16:46:19.086" v="34"/>
            <ac:picMkLst>
              <pc:docMk/>
              <pc:sldMasterMk cId="3525870528" sldId="2147484103"/>
              <pc:sldLayoutMk cId="3670106999" sldId="2147484127"/>
              <ac:picMk id="9" creationId="{D3897E6A-A879-3AB5-A51A-A2748F51E612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47:19.096" v="47" actId="14100"/>
          <pc:sldLayoutMkLst>
            <pc:docMk/>
            <pc:sldMasterMk cId="3525870528" sldId="2147484103"/>
            <pc:sldLayoutMk cId="3492856668" sldId="2147484128"/>
          </pc:sldLayoutMkLst>
          <pc:spChg chg="add del mod">
            <ac:chgData name="Paula Barclay" userId="c21493b4-225a-4226-904b-e79c97741547" providerId="ADAL" clId="{C5D66E59-158C-47F4-BC86-1DAFD3A0CDF8}" dt="2025-02-13T16:46:30.201" v="37" actId="478"/>
            <ac:spMkLst>
              <pc:docMk/>
              <pc:sldMasterMk cId="3525870528" sldId="2147484103"/>
              <pc:sldLayoutMk cId="3492856668" sldId="2147484128"/>
              <ac:spMk id="2" creationId="{2E297F98-974C-3E6E-0CAA-1D9DD84ECDC0}"/>
            </ac:spMkLst>
          </pc:spChg>
          <pc:spChg chg="add del mod">
            <ac:chgData name="Paula Barclay" userId="c21493b4-225a-4226-904b-e79c97741547" providerId="ADAL" clId="{C5D66E59-158C-47F4-BC86-1DAFD3A0CDF8}" dt="2025-02-13T16:46:30.201" v="37" actId="478"/>
            <ac:spMkLst>
              <pc:docMk/>
              <pc:sldMasterMk cId="3525870528" sldId="2147484103"/>
              <pc:sldLayoutMk cId="3492856668" sldId="2147484128"/>
              <ac:spMk id="3" creationId="{73F66860-8B04-8E5A-AF80-1DA9D1F250D6}"/>
            </ac:spMkLst>
          </pc:spChg>
          <pc:spChg chg="del">
            <ac:chgData name="Paula Barclay" userId="c21493b4-225a-4226-904b-e79c97741547" providerId="ADAL" clId="{C5D66E59-158C-47F4-BC86-1DAFD3A0CDF8}" dt="2025-02-13T16:46:30.201" v="37" actId="478"/>
            <ac:spMkLst>
              <pc:docMk/>
              <pc:sldMasterMk cId="3525870528" sldId="2147484103"/>
              <pc:sldLayoutMk cId="3492856668" sldId="2147484128"/>
              <ac:spMk id="4" creationId="{FC39E83C-320E-C9B4-3AAE-9D47046C07EB}"/>
            </ac:spMkLst>
          </pc:spChg>
          <pc:spChg chg="del">
            <ac:chgData name="Paula Barclay" userId="c21493b4-225a-4226-904b-e79c97741547" providerId="ADAL" clId="{C5D66E59-158C-47F4-BC86-1DAFD3A0CDF8}" dt="2025-02-13T16:46:23.215" v="35" actId="478"/>
            <ac:spMkLst>
              <pc:docMk/>
              <pc:sldMasterMk cId="3525870528" sldId="2147484103"/>
              <pc:sldLayoutMk cId="3492856668" sldId="2147484128"/>
              <ac:spMk id="7" creationId="{931B4C97-B6E3-AD67-51AB-8B2E53276D9B}"/>
            </ac:spMkLst>
          </pc:spChg>
          <pc:spChg chg="add mod">
            <ac:chgData name="Paula Barclay" userId="c21493b4-225a-4226-904b-e79c97741547" providerId="ADAL" clId="{C5D66E59-158C-47F4-BC86-1DAFD3A0CDF8}" dt="2025-02-13T16:47:19.096" v="47" actId="14100"/>
            <ac:spMkLst>
              <pc:docMk/>
              <pc:sldMasterMk cId="3525870528" sldId="2147484103"/>
              <pc:sldLayoutMk cId="3492856668" sldId="2147484128"/>
              <ac:spMk id="10" creationId="{F859E4AD-BFED-12DE-7425-2975C2C0A0AB}"/>
            </ac:spMkLst>
          </pc:spChg>
          <pc:spChg chg="add mod">
            <ac:chgData name="Paula Barclay" userId="c21493b4-225a-4226-904b-e79c97741547" providerId="ADAL" clId="{C5D66E59-158C-47F4-BC86-1DAFD3A0CDF8}" dt="2025-02-13T16:46:30.712" v="38"/>
            <ac:spMkLst>
              <pc:docMk/>
              <pc:sldMasterMk cId="3525870528" sldId="2147484103"/>
              <pc:sldLayoutMk cId="3492856668" sldId="2147484128"/>
              <ac:spMk id="11" creationId="{C4CFC5C2-D8D7-2FA5-F54F-972CC6AE837D}"/>
            </ac:spMkLst>
          </pc:spChg>
          <pc:picChg chg="del">
            <ac:chgData name="Paula Barclay" userId="c21493b4-225a-4226-904b-e79c97741547" providerId="ADAL" clId="{C5D66E59-158C-47F4-BC86-1DAFD3A0CDF8}" dt="2025-02-13T16:46:23.215" v="35" actId="478"/>
            <ac:picMkLst>
              <pc:docMk/>
              <pc:sldMasterMk cId="3525870528" sldId="2147484103"/>
              <pc:sldLayoutMk cId="3492856668" sldId="2147484128"/>
              <ac:picMk id="8" creationId="{6D706F85-1DCB-994A-168A-629A42B3B324}"/>
            </ac:picMkLst>
          </pc:picChg>
          <pc:picChg chg="add del mod">
            <ac:chgData name="Paula Barclay" userId="c21493b4-225a-4226-904b-e79c97741547" providerId="ADAL" clId="{C5D66E59-158C-47F4-BC86-1DAFD3A0CDF8}" dt="2025-02-13T16:46:30.201" v="37" actId="478"/>
            <ac:picMkLst>
              <pc:docMk/>
              <pc:sldMasterMk cId="3525870528" sldId="2147484103"/>
              <pc:sldLayoutMk cId="3492856668" sldId="2147484128"/>
              <ac:picMk id="9" creationId="{7F7D2411-A594-FE3C-6965-CD01A0D2F093}"/>
            </ac:picMkLst>
          </pc:picChg>
          <pc:picChg chg="add mod">
            <ac:chgData name="Paula Barclay" userId="c21493b4-225a-4226-904b-e79c97741547" providerId="ADAL" clId="{C5D66E59-158C-47F4-BC86-1DAFD3A0CDF8}" dt="2025-02-13T16:46:30.712" v="38"/>
            <ac:picMkLst>
              <pc:docMk/>
              <pc:sldMasterMk cId="3525870528" sldId="2147484103"/>
              <pc:sldLayoutMk cId="3492856668" sldId="2147484128"/>
              <ac:picMk id="12" creationId="{44C5F3D0-154C-DBD4-40E2-34D71594776B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47:25.541" v="49"/>
          <pc:sldLayoutMkLst>
            <pc:docMk/>
            <pc:sldMasterMk cId="3525870528" sldId="2147484103"/>
            <pc:sldLayoutMk cId="736226535" sldId="2147484129"/>
          </pc:sldLayoutMkLst>
          <pc:spChg chg="add mod">
            <ac:chgData name="Paula Barclay" userId="c21493b4-225a-4226-904b-e79c97741547" providerId="ADAL" clId="{C5D66E59-158C-47F4-BC86-1DAFD3A0CDF8}" dt="2025-02-13T16:47:25.541" v="49"/>
            <ac:spMkLst>
              <pc:docMk/>
              <pc:sldMasterMk cId="3525870528" sldId="2147484103"/>
              <pc:sldLayoutMk cId="736226535" sldId="2147484129"/>
              <ac:spMk id="2" creationId="{787BC7B8-57CB-B223-7C41-AFF273235B61}"/>
            </ac:spMkLst>
          </pc:spChg>
          <pc:spChg chg="add mod">
            <ac:chgData name="Paula Barclay" userId="c21493b4-225a-4226-904b-e79c97741547" providerId="ADAL" clId="{C5D66E59-158C-47F4-BC86-1DAFD3A0CDF8}" dt="2025-02-13T16:47:25.541" v="49"/>
            <ac:spMkLst>
              <pc:docMk/>
              <pc:sldMasterMk cId="3525870528" sldId="2147484103"/>
              <pc:sldLayoutMk cId="736226535" sldId="2147484129"/>
              <ac:spMk id="3" creationId="{03006D3B-84BE-9C35-A9C6-7497B178C136}"/>
            </ac:spMkLst>
          </pc:spChg>
          <pc:spChg chg="del mod">
            <ac:chgData name="Paula Barclay" userId="c21493b4-225a-4226-904b-e79c97741547" providerId="ADAL" clId="{C5D66E59-158C-47F4-BC86-1DAFD3A0CDF8}" dt="2025-02-13T16:47:24.648" v="48" actId="478"/>
            <ac:spMkLst>
              <pc:docMk/>
              <pc:sldMasterMk cId="3525870528" sldId="2147484103"/>
              <pc:sldLayoutMk cId="736226535" sldId="2147484129"/>
              <ac:spMk id="5" creationId="{DADEA86D-AFFE-40BC-5FF4-7C60D2D8E36B}"/>
            </ac:spMkLst>
          </pc:spChg>
          <pc:spChg chg="del">
            <ac:chgData name="Paula Barclay" userId="c21493b4-225a-4226-904b-e79c97741547" providerId="ADAL" clId="{C5D66E59-158C-47F4-BC86-1DAFD3A0CDF8}" dt="2025-02-13T16:47:24.648" v="48" actId="478"/>
            <ac:spMkLst>
              <pc:docMk/>
              <pc:sldMasterMk cId="3525870528" sldId="2147484103"/>
              <pc:sldLayoutMk cId="736226535" sldId="2147484129"/>
              <ac:spMk id="6" creationId="{6BC8EB07-CE5D-ECBA-8FAA-B41F93C62D06}"/>
            </ac:spMkLst>
          </pc:spChg>
          <pc:picChg chg="add mod">
            <ac:chgData name="Paula Barclay" userId="c21493b4-225a-4226-904b-e79c97741547" providerId="ADAL" clId="{C5D66E59-158C-47F4-BC86-1DAFD3A0CDF8}" dt="2025-02-13T16:47:25.541" v="49"/>
            <ac:picMkLst>
              <pc:docMk/>
              <pc:sldMasterMk cId="3525870528" sldId="2147484103"/>
              <pc:sldLayoutMk cId="736226535" sldId="2147484129"/>
              <ac:picMk id="7" creationId="{0058F6DB-740B-ED50-2C44-344FD1989194}"/>
            </ac:picMkLst>
          </pc:picChg>
          <pc:picChg chg="del">
            <ac:chgData name="Paula Barclay" userId="c21493b4-225a-4226-904b-e79c97741547" providerId="ADAL" clId="{C5D66E59-158C-47F4-BC86-1DAFD3A0CDF8}" dt="2025-02-13T16:47:24.648" v="48" actId="478"/>
            <ac:picMkLst>
              <pc:docMk/>
              <pc:sldMasterMk cId="3525870528" sldId="2147484103"/>
              <pc:sldLayoutMk cId="736226535" sldId="2147484129"/>
              <ac:picMk id="8" creationId="{8ACC692C-693B-B873-E037-232B00415A22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46:59.671" v="42" actId="14100"/>
          <pc:sldLayoutMkLst>
            <pc:docMk/>
            <pc:sldMasterMk cId="3525870528" sldId="2147484103"/>
            <pc:sldLayoutMk cId="3245083506" sldId="2147484161"/>
          </pc:sldLayoutMkLst>
          <pc:spChg chg="add mod">
            <ac:chgData name="Paula Barclay" userId="c21493b4-225a-4226-904b-e79c97741547" providerId="ADAL" clId="{C5D66E59-158C-47F4-BC86-1DAFD3A0CDF8}" dt="2025-02-13T16:46:59.671" v="42" actId="14100"/>
            <ac:spMkLst>
              <pc:docMk/>
              <pc:sldMasterMk cId="3525870528" sldId="2147484103"/>
              <pc:sldLayoutMk cId="3245083506" sldId="2147484161"/>
              <ac:spMk id="2" creationId="{94DE3007-B4D9-EACE-B0C6-A98C777D65D5}"/>
            </ac:spMkLst>
          </pc:spChg>
          <pc:spChg chg="add mod">
            <ac:chgData name="Paula Barclay" userId="c21493b4-225a-4226-904b-e79c97741547" providerId="ADAL" clId="{C5D66E59-158C-47F4-BC86-1DAFD3A0CDF8}" dt="2025-02-13T16:45:57.194" v="26"/>
            <ac:spMkLst>
              <pc:docMk/>
              <pc:sldMasterMk cId="3525870528" sldId="2147484103"/>
              <pc:sldLayoutMk cId="3245083506" sldId="2147484161"/>
              <ac:spMk id="3" creationId="{363106A7-7261-D52C-F8B9-EAB4041EB4C0}"/>
            </ac:spMkLst>
          </pc:spChg>
          <pc:spChg chg="del">
            <ac:chgData name="Paula Barclay" userId="c21493b4-225a-4226-904b-e79c97741547" providerId="ADAL" clId="{C5D66E59-158C-47F4-BC86-1DAFD3A0CDF8}" dt="2025-02-13T16:45:56.843" v="25" actId="478"/>
            <ac:spMkLst>
              <pc:docMk/>
              <pc:sldMasterMk cId="3525870528" sldId="2147484103"/>
              <pc:sldLayoutMk cId="3245083506" sldId="2147484161"/>
              <ac:spMk id="5" creationId="{C3A0F1EE-3B64-8F2A-B71C-02EC2DE0EFC5}"/>
            </ac:spMkLst>
          </pc:spChg>
          <pc:spChg chg="del">
            <ac:chgData name="Paula Barclay" userId="c21493b4-225a-4226-904b-e79c97741547" providerId="ADAL" clId="{C5D66E59-158C-47F4-BC86-1DAFD3A0CDF8}" dt="2025-02-13T16:45:56.843" v="25" actId="478"/>
            <ac:spMkLst>
              <pc:docMk/>
              <pc:sldMasterMk cId="3525870528" sldId="2147484103"/>
              <pc:sldLayoutMk cId="3245083506" sldId="2147484161"/>
              <ac:spMk id="6" creationId="{71DD5B52-E940-4310-7DA5-64952E82F695}"/>
            </ac:spMkLst>
          </pc:spChg>
          <pc:picChg chg="del">
            <ac:chgData name="Paula Barclay" userId="c21493b4-225a-4226-904b-e79c97741547" providerId="ADAL" clId="{C5D66E59-158C-47F4-BC86-1DAFD3A0CDF8}" dt="2025-02-13T16:45:56.843" v="25" actId="478"/>
            <ac:picMkLst>
              <pc:docMk/>
              <pc:sldMasterMk cId="3525870528" sldId="2147484103"/>
              <pc:sldLayoutMk cId="3245083506" sldId="2147484161"/>
              <ac:picMk id="7" creationId="{1A1577EC-47D2-5966-D56C-DF58E1876C4E}"/>
            </ac:picMkLst>
          </pc:picChg>
          <pc:picChg chg="add mod">
            <ac:chgData name="Paula Barclay" userId="c21493b4-225a-4226-904b-e79c97741547" providerId="ADAL" clId="{C5D66E59-158C-47F4-BC86-1DAFD3A0CDF8}" dt="2025-02-13T16:45:57.194" v="26"/>
            <ac:picMkLst>
              <pc:docMk/>
              <pc:sldMasterMk cId="3525870528" sldId="2147484103"/>
              <pc:sldLayoutMk cId="3245083506" sldId="2147484161"/>
              <ac:picMk id="9" creationId="{7E11B8A8-84B7-1D76-2435-5B9CC528BC76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47:42.989" v="56"/>
          <pc:sldLayoutMkLst>
            <pc:docMk/>
            <pc:sldMasterMk cId="3525870528" sldId="2147484103"/>
            <pc:sldLayoutMk cId="2164985895" sldId="2147484164"/>
          </pc:sldLayoutMkLst>
          <pc:spChg chg="add mod">
            <ac:chgData name="Paula Barclay" userId="c21493b4-225a-4226-904b-e79c97741547" providerId="ADAL" clId="{C5D66E59-158C-47F4-BC86-1DAFD3A0CDF8}" dt="2025-02-13T16:47:38.690" v="54"/>
            <ac:spMkLst>
              <pc:docMk/>
              <pc:sldMasterMk cId="3525870528" sldId="2147484103"/>
              <pc:sldLayoutMk cId="2164985895" sldId="2147484164"/>
              <ac:spMk id="2" creationId="{B6A9669A-A84A-E25D-DD6C-4F050F72404D}"/>
            </ac:spMkLst>
          </pc:spChg>
          <pc:spChg chg="add mod">
            <ac:chgData name="Paula Barclay" userId="c21493b4-225a-4226-904b-e79c97741547" providerId="ADAL" clId="{C5D66E59-158C-47F4-BC86-1DAFD3A0CDF8}" dt="2025-02-13T16:47:35.208" v="53"/>
            <ac:spMkLst>
              <pc:docMk/>
              <pc:sldMasterMk cId="3525870528" sldId="2147484103"/>
              <pc:sldLayoutMk cId="2164985895" sldId="2147484164"/>
              <ac:spMk id="3" creationId="{721AA9AD-F7D9-A30A-34B6-3DC285D10DF7}"/>
            </ac:spMkLst>
          </pc:spChg>
          <pc:spChg chg="del">
            <ac:chgData name="Paula Barclay" userId="c21493b4-225a-4226-904b-e79c97741547" providerId="ADAL" clId="{C5D66E59-158C-47F4-BC86-1DAFD3A0CDF8}" dt="2025-02-13T16:47:40.484" v="55" actId="478"/>
            <ac:spMkLst>
              <pc:docMk/>
              <pc:sldMasterMk cId="3525870528" sldId="2147484103"/>
              <pc:sldLayoutMk cId="2164985895" sldId="2147484164"/>
              <ac:spMk id="5" creationId="{287E0EE1-12DC-668E-1412-790BEEAAF9B8}"/>
            </ac:spMkLst>
          </pc:spChg>
          <pc:spChg chg="del">
            <ac:chgData name="Paula Barclay" userId="c21493b4-225a-4226-904b-e79c97741547" providerId="ADAL" clId="{C5D66E59-158C-47F4-BC86-1DAFD3A0CDF8}" dt="2025-02-13T16:47:34.895" v="52" actId="478"/>
            <ac:spMkLst>
              <pc:docMk/>
              <pc:sldMasterMk cId="3525870528" sldId="2147484103"/>
              <pc:sldLayoutMk cId="2164985895" sldId="2147484164"/>
              <ac:spMk id="7" creationId="{4D5D4B51-DE21-E6E9-EAEE-2648C9840A3D}"/>
            </ac:spMkLst>
          </pc:spChg>
          <pc:spChg chg="add mod">
            <ac:chgData name="Paula Barclay" userId="c21493b4-225a-4226-904b-e79c97741547" providerId="ADAL" clId="{C5D66E59-158C-47F4-BC86-1DAFD3A0CDF8}" dt="2025-02-13T16:47:42.989" v="56"/>
            <ac:spMkLst>
              <pc:docMk/>
              <pc:sldMasterMk cId="3525870528" sldId="2147484103"/>
              <pc:sldLayoutMk cId="2164985895" sldId="2147484164"/>
              <ac:spMk id="10" creationId="{FFFCFFDF-CD30-A313-8EAE-4D1266181465}"/>
            </ac:spMkLst>
          </pc:spChg>
          <pc:spChg chg="add mod">
            <ac:chgData name="Paula Barclay" userId="c21493b4-225a-4226-904b-e79c97741547" providerId="ADAL" clId="{C5D66E59-158C-47F4-BC86-1DAFD3A0CDF8}" dt="2025-02-13T16:47:42.989" v="56"/>
            <ac:spMkLst>
              <pc:docMk/>
              <pc:sldMasterMk cId="3525870528" sldId="2147484103"/>
              <pc:sldLayoutMk cId="2164985895" sldId="2147484164"/>
              <ac:spMk id="11" creationId="{51665F9D-A792-1D93-1CDA-D39914E4D072}"/>
            </ac:spMkLst>
          </pc:spChg>
          <pc:picChg chg="del">
            <ac:chgData name="Paula Barclay" userId="c21493b4-225a-4226-904b-e79c97741547" providerId="ADAL" clId="{C5D66E59-158C-47F4-BC86-1DAFD3A0CDF8}" dt="2025-02-13T16:47:34.895" v="52" actId="478"/>
            <ac:picMkLst>
              <pc:docMk/>
              <pc:sldMasterMk cId="3525870528" sldId="2147484103"/>
              <pc:sldLayoutMk cId="2164985895" sldId="2147484164"/>
              <ac:picMk id="8" creationId="{8ACC692C-693B-B873-E037-232B00415A22}"/>
            </ac:picMkLst>
          </pc:picChg>
          <pc:picChg chg="add mod">
            <ac:chgData name="Paula Barclay" userId="c21493b4-225a-4226-904b-e79c97741547" providerId="ADAL" clId="{C5D66E59-158C-47F4-BC86-1DAFD3A0CDF8}" dt="2025-02-13T16:47:35.208" v="53"/>
            <ac:picMkLst>
              <pc:docMk/>
              <pc:sldMasterMk cId="3525870528" sldId="2147484103"/>
              <pc:sldLayoutMk cId="2164985895" sldId="2147484164"/>
              <ac:picMk id="9" creationId="{A51A5EE5-945D-7B79-01DA-B966D44CF60C}"/>
            </ac:picMkLst>
          </pc:picChg>
          <pc:picChg chg="add mod">
            <ac:chgData name="Paula Barclay" userId="c21493b4-225a-4226-904b-e79c97741547" providerId="ADAL" clId="{C5D66E59-158C-47F4-BC86-1DAFD3A0CDF8}" dt="2025-02-13T16:47:42.989" v="56"/>
            <ac:picMkLst>
              <pc:docMk/>
              <pc:sldMasterMk cId="3525870528" sldId="2147484103"/>
              <pc:sldLayoutMk cId="2164985895" sldId="2147484164"/>
              <ac:picMk id="12" creationId="{1649EC5B-0BCC-1513-E456-13E749557D99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47:48.459" v="58"/>
          <pc:sldLayoutMkLst>
            <pc:docMk/>
            <pc:sldMasterMk cId="3525870528" sldId="2147484103"/>
            <pc:sldLayoutMk cId="4047740901" sldId="2147484165"/>
          </pc:sldLayoutMkLst>
          <pc:spChg chg="add mod">
            <ac:chgData name="Paula Barclay" userId="c21493b4-225a-4226-904b-e79c97741547" providerId="ADAL" clId="{C5D66E59-158C-47F4-BC86-1DAFD3A0CDF8}" dt="2025-02-13T16:47:48.459" v="58"/>
            <ac:spMkLst>
              <pc:docMk/>
              <pc:sldMasterMk cId="3525870528" sldId="2147484103"/>
              <pc:sldLayoutMk cId="4047740901" sldId="2147484165"/>
              <ac:spMk id="2" creationId="{3D02480F-19D3-46AB-6025-49F97D231A17}"/>
            </ac:spMkLst>
          </pc:spChg>
          <pc:spChg chg="add mod">
            <ac:chgData name="Paula Barclay" userId="c21493b4-225a-4226-904b-e79c97741547" providerId="ADAL" clId="{C5D66E59-158C-47F4-BC86-1DAFD3A0CDF8}" dt="2025-02-13T16:47:48.459" v="58"/>
            <ac:spMkLst>
              <pc:docMk/>
              <pc:sldMasterMk cId="3525870528" sldId="2147484103"/>
              <pc:sldLayoutMk cId="4047740901" sldId="2147484165"/>
              <ac:spMk id="3" creationId="{585A554C-245D-7AC0-74EA-3A836DB3A702}"/>
            </ac:spMkLst>
          </pc:spChg>
          <pc:spChg chg="del">
            <ac:chgData name="Paula Barclay" userId="c21493b4-225a-4226-904b-e79c97741547" providerId="ADAL" clId="{C5D66E59-158C-47F4-BC86-1DAFD3A0CDF8}" dt="2025-02-13T16:47:47.669" v="57" actId="478"/>
            <ac:spMkLst>
              <pc:docMk/>
              <pc:sldMasterMk cId="3525870528" sldId="2147484103"/>
              <pc:sldLayoutMk cId="4047740901" sldId="2147484165"/>
              <ac:spMk id="5" creationId="{290D1E21-DDBA-904C-2290-4E22623E57B1}"/>
            </ac:spMkLst>
          </pc:spChg>
          <pc:spChg chg="del">
            <ac:chgData name="Paula Barclay" userId="c21493b4-225a-4226-904b-e79c97741547" providerId="ADAL" clId="{C5D66E59-158C-47F4-BC86-1DAFD3A0CDF8}" dt="2025-02-13T16:47:47.669" v="57" actId="478"/>
            <ac:spMkLst>
              <pc:docMk/>
              <pc:sldMasterMk cId="3525870528" sldId="2147484103"/>
              <pc:sldLayoutMk cId="4047740901" sldId="2147484165"/>
              <ac:spMk id="6" creationId="{B3FACC36-A0EB-8423-738C-D587BEBF215B}"/>
            </ac:spMkLst>
          </pc:spChg>
          <pc:picChg chg="del">
            <ac:chgData name="Paula Barclay" userId="c21493b4-225a-4226-904b-e79c97741547" providerId="ADAL" clId="{C5D66E59-158C-47F4-BC86-1DAFD3A0CDF8}" dt="2025-02-13T16:47:47.669" v="57" actId="478"/>
            <ac:picMkLst>
              <pc:docMk/>
              <pc:sldMasterMk cId="3525870528" sldId="2147484103"/>
              <pc:sldLayoutMk cId="4047740901" sldId="2147484165"/>
              <ac:picMk id="8" creationId="{8ACC692C-693B-B873-E037-232B00415A22}"/>
            </ac:picMkLst>
          </pc:picChg>
          <pc:picChg chg="add mod">
            <ac:chgData name="Paula Barclay" userId="c21493b4-225a-4226-904b-e79c97741547" providerId="ADAL" clId="{C5D66E59-158C-47F4-BC86-1DAFD3A0CDF8}" dt="2025-02-13T16:47:48.459" v="58"/>
            <ac:picMkLst>
              <pc:docMk/>
              <pc:sldMasterMk cId="3525870528" sldId="2147484103"/>
              <pc:sldLayoutMk cId="4047740901" sldId="2147484165"/>
              <ac:picMk id="9" creationId="{B3807AFE-2AB7-72F1-2DEF-74ADFA9DB891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47:57.880" v="63"/>
          <pc:sldLayoutMkLst>
            <pc:docMk/>
            <pc:sldMasterMk cId="3525870528" sldId="2147484103"/>
            <pc:sldLayoutMk cId="2626667273" sldId="2147484166"/>
          </pc:sldLayoutMkLst>
          <pc:spChg chg="add mod">
            <ac:chgData name="Paula Barclay" userId="c21493b4-225a-4226-904b-e79c97741547" providerId="ADAL" clId="{C5D66E59-158C-47F4-BC86-1DAFD3A0CDF8}" dt="2025-02-13T16:47:57.880" v="63"/>
            <ac:spMkLst>
              <pc:docMk/>
              <pc:sldMasterMk cId="3525870528" sldId="2147484103"/>
              <pc:sldLayoutMk cId="2626667273" sldId="2147484166"/>
              <ac:spMk id="2" creationId="{DB0A230F-51A0-6691-3A8C-B29B24E38A89}"/>
            </ac:spMkLst>
          </pc:spChg>
          <pc:spChg chg="add mod">
            <ac:chgData name="Paula Barclay" userId="c21493b4-225a-4226-904b-e79c97741547" providerId="ADAL" clId="{C5D66E59-158C-47F4-BC86-1DAFD3A0CDF8}" dt="2025-02-13T16:47:57.880" v="63"/>
            <ac:spMkLst>
              <pc:docMk/>
              <pc:sldMasterMk cId="3525870528" sldId="2147484103"/>
              <pc:sldLayoutMk cId="2626667273" sldId="2147484166"/>
              <ac:spMk id="3" creationId="{90E450DD-854D-DDF5-96D9-26C2C8C2C6CB}"/>
            </ac:spMkLst>
          </pc:spChg>
          <pc:spChg chg="del">
            <ac:chgData name="Paula Barclay" userId="c21493b4-225a-4226-904b-e79c97741547" providerId="ADAL" clId="{C5D66E59-158C-47F4-BC86-1DAFD3A0CDF8}" dt="2025-02-13T16:47:57.551" v="62" actId="478"/>
            <ac:spMkLst>
              <pc:docMk/>
              <pc:sldMasterMk cId="3525870528" sldId="2147484103"/>
              <pc:sldLayoutMk cId="2626667273" sldId="2147484166"/>
              <ac:spMk id="5" creationId="{95BAC6FF-7734-2AA1-F98B-FDCBEBFBC037}"/>
            </ac:spMkLst>
          </pc:spChg>
          <pc:spChg chg="del">
            <ac:chgData name="Paula Barclay" userId="c21493b4-225a-4226-904b-e79c97741547" providerId="ADAL" clId="{C5D66E59-158C-47F4-BC86-1DAFD3A0CDF8}" dt="2025-02-13T16:47:57.551" v="62" actId="478"/>
            <ac:spMkLst>
              <pc:docMk/>
              <pc:sldMasterMk cId="3525870528" sldId="2147484103"/>
              <pc:sldLayoutMk cId="2626667273" sldId="2147484166"/>
              <ac:spMk id="7" creationId="{29BDC173-50D9-8FB7-C087-A970B717C6AE}"/>
            </ac:spMkLst>
          </pc:spChg>
          <pc:picChg chg="del mod">
            <ac:chgData name="Paula Barclay" userId="c21493b4-225a-4226-904b-e79c97741547" providerId="ADAL" clId="{C5D66E59-158C-47F4-BC86-1DAFD3A0CDF8}" dt="2025-02-13T16:47:57.551" v="62" actId="478"/>
            <ac:picMkLst>
              <pc:docMk/>
              <pc:sldMasterMk cId="3525870528" sldId="2147484103"/>
              <pc:sldLayoutMk cId="2626667273" sldId="2147484166"/>
              <ac:picMk id="8" creationId="{8ACC692C-693B-B873-E037-232B00415A22}"/>
            </ac:picMkLst>
          </pc:picChg>
          <pc:picChg chg="add mod">
            <ac:chgData name="Paula Barclay" userId="c21493b4-225a-4226-904b-e79c97741547" providerId="ADAL" clId="{C5D66E59-158C-47F4-BC86-1DAFD3A0CDF8}" dt="2025-02-13T16:47:57.880" v="63"/>
            <ac:picMkLst>
              <pc:docMk/>
              <pc:sldMasterMk cId="3525870528" sldId="2147484103"/>
              <pc:sldLayoutMk cId="2626667273" sldId="2147484166"/>
              <ac:picMk id="9" creationId="{904E120A-44E2-9463-CBB8-BE6BFB1CF864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48:03.983" v="67"/>
          <pc:sldLayoutMkLst>
            <pc:docMk/>
            <pc:sldMasterMk cId="3525870528" sldId="2147484103"/>
            <pc:sldLayoutMk cId="415112665" sldId="2147484167"/>
          </pc:sldLayoutMkLst>
          <pc:spChg chg="add mod">
            <ac:chgData name="Paula Barclay" userId="c21493b4-225a-4226-904b-e79c97741547" providerId="ADAL" clId="{C5D66E59-158C-47F4-BC86-1DAFD3A0CDF8}" dt="2025-02-13T16:48:03.983" v="67"/>
            <ac:spMkLst>
              <pc:docMk/>
              <pc:sldMasterMk cId="3525870528" sldId="2147484103"/>
              <pc:sldLayoutMk cId="415112665" sldId="2147484167"/>
              <ac:spMk id="2" creationId="{35B2A85B-AE2A-E4E6-A961-D4701529AD20}"/>
            </ac:spMkLst>
          </pc:spChg>
          <pc:spChg chg="add mod">
            <ac:chgData name="Paula Barclay" userId="c21493b4-225a-4226-904b-e79c97741547" providerId="ADAL" clId="{C5D66E59-158C-47F4-BC86-1DAFD3A0CDF8}" dt="2025-02-13T16:48:03.983" v="67"/>
            <ac:spMkLst>
              <pc:docMk/>
              <pc:sldMasterMk cId="3525870528" sldId="2147484103"/>
              <pc:sldLayoutMk cId="415112665" sldId="2147484167"/>
              <ac:spMk id="3" creationId="{91D9D77E-1FD0-E1B3-71B7-2802CE96BBF8}"/>
            </ac:spMkLst>
          </pc:spChg>
          <pc:spChg chg="del">
            <ac:chgData name="Paula Barclay" userId="c21493b4-225a-4226-904b-e79c97741547" providerId="ADAL" clId="{C5D66E59-158C-47F4-BC86-1DAFD3A0CDF8}" dt="2025-02-13T16:48:03.619" v="66" actId="478"/>
            <ac:spMkLst>
              <pc:docMk/>
              <pc:sldMasterMk cId="3525870528" sldId="2147484103"/>
              <pc:sldLayoutMk cId="415112665" sldId="2147484167"/>
              <ac:spMk id="5" creationId="{34C32529-A81C-F1F7-BE61-05FF005BF849}"/>
            </ac:spMkLst>
          </pc:spChg>
          <pc:spChg chg="del mod">
            <ac:chgData name="Paula Barclay" userId="c21493b4-225a-4226-904b-e79c97741547" providerId="ADAL" clId="{C5D66E59-158C-47F4-BC86-1DAFD3A0CDF8}" dt="2025-02-13T16:48:03.619" v="66" actId="478"/>
            <ac:spMkLst>
              <pc:docMk/>
              <pc:sldMasterMk cId="3525870528" sldId="2147484103"/>
              <pc:sldLayoutMk cId="415112665" sldId="2147484167"/>
              <ac:spMk id="6" creationId="{38D1DF19-9FF7-1CB9-02F6-6DD55D280D42}"/>
            </ac:spMkLst>
          </pc:spChg>
          <pc:picChg chg="del mod">
            <ac:chgData name="Paula Barclay" userId="c21493b4-225a-4226-904b-e79c97741547" providerId="ADAL" clId="{C5D66E59-158C-47F4-BC86-1DAFD3A0CDF8}" dt="2025-02-13T16:48:03.619" v="66" actId="478"/>
            <ac:picMkLst>
              <pc:docMk/>
              <pc:sldMasterMk cId="3525870528" sldId="2147484103"/>
              <pc:sldLayoutMk cId="415112665" sldId="2147484167"/>
              <ac:picMk id="8" creationId="{8ACC692C-693B-B873-E037-232B00415A22}"/>
            </ac:picMkLst>
          </pc:picChg>
          <pc:picChg chg="add mod">
            <ac:chgData name="Paula Barclay" userId="c21493b4-225a-4226-904b-e79c97741547" providerId="ADAL" clId="{C5D66E59-158C-47F4-BC86-1DAFD3A0CDF8}" dt="2025-02-13T16:48:03.983" v="67"/>
            <ac:picMkLst>
              <pc:docMk/>
              <pc:sldMasterMk cId="3525870528" sldId="2147484103"/>
              <pc:sldLayoutMk cId="415112665" sldId="2147484167"/>
              <ac:picMk id="9" creationId="{02AA9E7C-189C-8442-D315-4AD6BC46C85C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48:09.274" v="69"/>
          <pc:sldLayoutMkLst>
            <pc:docMk/>
            <pc:sldMasterMk cId="3525870528" sldId="2147484103"/>
            <pc:sldLayoutMk cId="53538989" sldId="2147484168"/>
          </pc:sldLayoutMkLst>
          <pc:spChg chg="add mod">
            <ac:chgData name="Paula Barclay" userId="c21493b4-225a-4226-904b-e79c97741547" providerId="ADAL" clId="{C5D66E59-158C-47F4-BC86-1DAFD3A0CDF8}" dt="2025-02-13T16:48:09.274" v="69"/>
            <ac:spMkLst>
              <pc:docMk/>
              <pc:sldMasterMk cId="3525870528" sldId="2147484103"/>
              <pc:sldLayoutMk cId="53538989" sldId="2147484168"/>
              <ac:spMk id="2" creationId="{170E6846-330D-08C6-EEB3-AB08F643FB49}"/>
            </ac:spMkLst>
          </pc:spChg>
          <pc:spChg chg="add mod">
            <ac:chgData name="Paula Barclay" userId="c21493b4-225a-4226-904b-e79c97741547" providerId="ADAL" clId="{C5D66E59-158C-47F4-BC86-1DAFD3A0CDF8}" dt="2025-02-13T16:48:09.274" v="69"/>
            <ac:spMkLst>
              <pc:docMk/>
              <pc:sldMasterMk cId="3525870528" sldId="2147484103"/>
              <pc:sldLayoutMk cId="53538989" sldId="2147484168"/>
              <ac:spMk id="3" creationId="{0F4F81EA-A627-ABEA-3B42-FE4A8148582C}"/>
            </ac:spMkLst>
          </pc:spChg>
          <pc:spChg chg="del">
            <ac:chgData name="Paula Barclay" userId="c21493b4-225a-4226-904b-e79c97741547" providerId="ADAL" clId="{C5D66E59-158C-47F4-BC86-1DAFD3A0CDF8}" dt="2025-02-13T16:48:08.778" v="68" actId="478"/>
            <ac:spMkLst>
              <pc:docMk/>
              <pc:sldMasterMk cId="3525870528" sldId="2147484103"/>
              <pc:sldLayoutMk cId="53538989" sldId="2147484168"/>
              <ac:spMk id="5" creationId="{5461ADEB-27BA-21EE-52CB-0227C87A4B0B}"/>
            </ac:spMkLst>
          </pc:spChg>
          <pc:spChg chg="del">
            <ac:chgData name="Paula Barclay" userId="c21493b4-225a-4226-904b-e79c97741547" providerId="ADAL" clId="{C5D66E59-158C-47F4-BC86-1DAFD3A0CDF8}" dt="2025-02-13T16:48:08.778" v="68" actId="478"/>
            <ac:spMkLst>
              <pc:docMk/>
              <pc:sldMasterMk cId="3525870528" sldId="2147484103"/>
              <pc:sldLayoutMk cId="53538989" sldId="2147484168"/>
              <ac:spMk id="7" creationId="{96FEBA85-0FB6-C6BD-F6C5-623AF1DBEB67}"/>
            </ac:spMkLst>
          </pc:spChg>
          <pc:picChg chg="del">
            <ac:chgData name="Paula Barclay" userId="c21493b4-225a-4226-904b-e79c97741547" providerId="ADAL" clId="{C5D66E59-158C-47F4-BC86-1DAFD3A0CDF8}" dt="2025-02-13T16:48:08.778" v="68" actId="478"/>
            <ac:picMkLst>
              <pc:docMk/>
              <pc:sldMasterMk cId="3525870528" sldId="2147484103"/>
              <pc:sldLayoutMk cId="53538989" sldId="2147484168"/>
              <ac:picMk id="8" creationId="{8ACC692C-693B-B873-E037-232B00415A22}"/>
            </ac:picMkLst>
          </pc:picChg>
          <pc:picChg chg="add mod">
            <ac:chgData name="Paula Barclay" userId="c21493b4-225a-4226-904b-e79c97741547" providerId="ADAL" clId="{C5D66E59-158C-47F4-BC86-1DAFD3A0CDF8}" dt="2025-02-13T16:48:09.274" v="69"/>
            <ac:picMkLst>
              <pc:docMk/>
              <pc:sldMasterMk cId="3525870528" sldId="2147484103"/>
              <pc:sldLayoutMk cId="53538989" sldId="2147484168"/>
              <ac:picMk id="9" creationId="{2D84416F-5EB9-B724-79FB-8E1F6FD37784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47:53.902" v="60"/>
          <pc:sldLayoutMkLst>
            <pc:docMk/>
            <pc:sldMasterMk cId="3525870528" sldId="2147484103"/>
            <pc:sldLayoutMk cId="482543850" sldId="2147484169"/>
          </pc:sldLayoutMkLst>
          <pc:spChg chg="add mod">
            <ac:chgData name="Paula Barclay" userId="c21493b4-225a-4226-904b-e79c97741547" providerId="ADAL" clId="{C5D66E59-158C-47F4-BC86-1DAFD3A0CDF8}" dt="2025-02-13T16:47:53.902" v="60"/>
            <ac:spMkLst>
              <pc:docMk/>
              <pc:sldMasterMk cId="3525870528" sldId="2147484103"/>
              <pc:sldLayoutMk cId="482543850" sldId="2147484169"/>
              <ac:spMk id="2" creationId="{33509FF4-76FE-214A-8EAF-45B934B9D889}"/>
            </ac:spMkLst>
          </pc:spChg>
          <pc:spChg chg="add mod">
            <ac:chgData name="Paula Barclay" userId="c21493b4-225a-4226-904b-e79c97741547" providerId="ADAL" clId="{C5D66E59-158C-47F4-BC86-1DAFD3A0CDF8}" dt="2025-02-13T16:47:53.902" v="60"/>
            <ac:spMkLst>
              <pc:docMk/>
              <pc:sldMasterMk cId="3525870528" sldId="2147484103"/>
              <pc:sldLayoutMk cId="482543850" sldId="2147484169"/>
              <ac:spMk id="3" creationId="{9B0BDECB-BA5D-1640-B27E-5690A1881C65}"/>
            </ac:spMkLst>
          </pc:spChg>
          <pc:spChg chg="del">
            <ac:chgData name="Paula Barclay" userId="c21493b4-225a-4226-904b-e79c97741547" providerId="ADAL" clId="{C5D66E59-158C-47F4-BC86-1DAFD3A0CDF8}" dt="2025-02-13T16:47:53.548" v="59" actId="478"/>
            <ac:spMkLst>
              <pc:docMk/>
              <pc:sldMasterMk cId="3525870528" sldId="2147484103"/>
              <pc:sldLayoutMk cId="482543850" sldId="2147484169"/>
              <ac:spMk id="5" creationId="{919CDE5B-7C58-7105-DB36-4D05765418DB}"/>
            </ac:spMkLst>
          </pc:spChg>
          <pc:spChg chg="del">
            <ac:chgData name="Paula Barclay" userId="c21493b4-225a-4226-904b-e79c97741547" providerId="ADAL" clId="{C5D66E59-158C-47F4-BC86-1DAFD3A0CDF8}" dt="2025-02-13T16:47:53.548" v="59" actId="478"/>
            <ac:spMkLst>
              <pc:docMk/>
              <pc:sldMasterMk cId="3525870528" sldId="2147484103"/>
              <pc:sldLayoutMk cId="482543850" sldId="2147484169"/>
              <ac:spMk id="7" creationId="{4AE9B413-AC55-D78D-FF72-C74921F4FB0A}"/>
            </ac:spMkLst>
          </pc:spChg>
          <pc:picChg chg="del">
            <ac:chgData name="Paula Barclay" userId="c21493b4-225a-4226-904b-e79c97741547" providerId="ADAL" clId="{C5D66E59-158C-47F4-BC86-1DAFD3A0CDF8}" dt="2025-02-13T16:47:53.548" v="59" actId="478"/>
            <ac:picMkLst>
              <pc:docMk/>
              <pc:sldMasterMk cId="3525870528" sldId="2147484103"/>
              <pc:sldLayoutMk cId="482543850" sldId="2147484169"/>
              <ac:picMk id="8" creationId="{8ACC692C-693B-B873-E037-232B00415A22}"/>
            </ac:picMkLst>
          </pc:picChg>
          <pc:picChg chg="add mod">
            <ac:chgData name="Paula Barclay" userId="c21493b4-225a-4226-904b-e79c97741547" providerId="ADAL" clId="{C5D66E59-158C-47F4-BC86-1DAFD3A0CDF8}" dt="2025-02-13T16:47:53.902" v="60"/>
            <ac:picMkLst>
              <pc:docMk/>
              <pc:sldMasterMk cId="3525870528" sldId="2147484103"/>
              <pc:sldLayoutMk cId="482543850" sldId="2147484169"/>
              <ac:picMk id="9" creationId="{81863895-3110-F594-4CF2-9A8FCFE35F93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47:30.740" v="51"/>
          <pc:sldLayoutMkLst>
            <pc:docMk/>
            <pc:sldMasterMk cId="3525870528" sldId="2147484103"/>
            <pc:sldLayoutMk cId="4241233067" sldId="2147484170"/>
          </pc:sldLayoutMkLst>
          <pc:spChg chg="add mod">
            <ac:chgData name="Paula Barclay" userId="c21493b4-225a-4226-904b-e79c97741547" providerId="ADAL" clId="{C5D66E59-158C-47F4-BC86-1DAFD3A0CDF8}" dt="2025-02-13T16:47:30.740" v="51"/>
            <ac:spMkLst>
              <pc:docMk/>
              <pc:sldMasterMk cId="3525870528" sldId="2147484103"/>
              <pc:sldLayoutMk cId="4241233067" sldId="2147484170"/>
              <ac:spMk id="2" creationId="{0D3FE356-E0DC-B63A-DAE9-038ADCB3413B}"/>
            </ac:spMkLst>
          </pc:spChg>
          <pc:spChg chg="add mod">
            <ac:chgData name="Paula Barclay" userId="c21493b4-225a-4226-904b-e79c97741547" providerId="ADAL" clId="{C5D66E59-158C-47F4-BC86-1DAFD3A0CDF8}" dt="2025-02-13T16:47:30.740" v="51"/>
            <ac:spMkLst>
              <pc:docMk/>
              <pc:sldMasterMk cId="3525870528" sldId="2147484103"/>
              <pc:sldLayoutMk cId="4241233067" sldId="2147484170"/>
              <ac:spMk id="3" creationId="{226937A0-9D86-7413-EB5D-6635AC37B41E}"/>
            </ac:spMkLst>
          </pc:spChg>
          <pc:spChg chg="del">
            <ac:chgData name="Paula Barclay" userId="c21493b4-225a-4226-904b-e79c97741547" providerId="ADAL" clId="{C5D66E59-158C-47F4-BC86-1DAFD3A0CDF8}" dt="2025-02-13T16:47:30.324" v="50" actId="478"/>
            <ac:spMkLst>
              <pc:docMk/>
              <pc:sldMasterMk cId="3525870528" sldId="2147484103"/>
              <pc:sldLayoutMk cId="4241233067" sldId="2147484170"/>
              <ac:spMk id="5" creationId="{99ED2307-4ED5-9256-05B1-1DA4CAC929CD}"/>
            </ac:spMkLst>
          </pc:spChg>
          <pc:spChg chg="del">
            <ac:chgData name="Paula Barclay" userId="c21493b4-225a-4226-904b-e79c97741547" providerId="ADAL" clId="{C5D66E59-158C-47F4-BC86-1DAFD3A0CDF8}" dt="2025-02-13T16:47:30.324" v="50" actId="478"/>
            <ac:spMkLst>
              <pc:docMk/>
              <pc:sldMasterMk cId="3525870528" sldId="2147484103"/>
              <pc:sldLayoutMk cId="4241233067" sldId="2147484170"/>
              <ac:spMk id="7" creationId="{2FC4953C-CC51-72EC-644C-1155E1C5211E}"/>
            </ac:spMkLst>
          </pc:spChg>
          <pc:picChg chg="del">
            <ac:chgData name="Paula Barclay" userId="c21493b4-225a-4226-904b-e79c97741547" providerId="ADAL" clId="{C5D66E59-158C-47F4-BC86-1DAFD3A0CDF8}" dt="2025-02-13T16:47:30.324" v="50" actId="478"/>
            <ac:picMkLst>
              <pc:docMk/>
              <pc:sldMasterMk cId="3525870528" sldId="2147484103"/>
              <pc:sldLayoutMk cId="4241233067" sldId="2147484170"/>
              <ac:picMk id="8" creationId="{8ACC692C-693B-B873-E037-232B00415A22}"/>
            </ac:picMkLst>
          </pc:picChg>
          <pc:picChg chg="add mod">
            <ac:chgData name="Paula Barclay" userId="c21493b4-225a-4226-904b-e79c97741547" providerId="ADAL" clId="{C5D66E59-158C-47F4-BC86-1DAFD3A0CDF8}" dt="2025-02-13T16:47:30.740" v="51"/>
            <ac:picMkLst>
              <pc:docMk/>
              <pc:sldMasterMk cId="3525870528" sldId="2147484103"/>
              <pc:sldLayoutMk cId="4241233067" sldId="2147484170"/>
              <ac:picMk id="9" creationId="{F2C716B6-E0D1-4799-576B-513AC0024028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48:28.648" v="74" actId="1076"/>
          <pc:sldLayoutMkLst>
            <pc:docMk/>
            <pc:sldMasterMk cId="3525870528" sldId="2147484103"/>
            <pc:sldLayoutMk cId="3828426711" sldId="2147484171"/>
          </pc:sldLayoutMkLst>
          <pc:spChg chg="add mod">
            <ac:chgData name="Paula Barclay" userId="c21493b4-225a-4226-904b-e79c97741547" providerId="ADAL" clId="{C5D66E59-158C-47F4-BC86-1DAFD3A0CDF8}" dt="2025-02-13T16:48:28.648" v="74" actId="1076"/>
            <ac:spMkLst>
              <pc:docMk/>
              <pc:sldMasterMk cId="3525870528" sldId="2147484103"/>
              <pc:sldLayoutMk cId="3828426711" sldId="2147484171"/>
              <ac:spMk id="2" creationId="{CE1F32C6-5E16-985F-7984-408468A4EAAE}"/>
            </ac:spMkLst>
          </pc:spChg>
          <pc:spChg chg="add mod">
            <ac:chgData name="Paula Barclay" userId="c21493b4-225a-4226-904b-e79c97741547" providerId="ADAL" clId="{C5D66E59-158C-47F4-BC86-1DAFD3A0CDF8}" dt="2025-02-13T16:48:28.648" v="74" actId="1076"/>
            <ac:spMkLst>
              <pc:docMk/>
              <pc:sldMasterMk cId="3525870528" sldId="2147484103"/>
              <pc:sldLayoutMk cId="3828426711" sldId="2147484171"/>
              <ac:spMk id="3" creationId="{A03439B0-DD04-D842-5078-BF687C506AD2}"/>
            </ac:spMkLst>
          </pc:spChg>
          <pc:spChg chg="del">
            <ac:chgData name="Paula Barclay" userId="c21493b4-225a-4226-904b-e79c97741547" providerId="ADAL" clId="{C5D66E59-158C-47F4-BC86-1DAFD3A0CDF8}" dt="2025-02-13T16:48:15.673" v="70" actId="478"/>
            <ac:spMkLst>
              <pc:docMk/>
              <pc:sldMasterMk cId="3525870528" sldId="2147484103"/>
              <pc:sldLayoutMk cId="3828426711" sldId="2147484171"/>
              <ac:spMk id="6" creationId="{593571C4-A3F3-5BF2-2AEB-685266A02431}"/>
            </ac:spMkLst>
          </pc:spChg>
          <pc:spChg chg="del">
            <ac:chgData name="Paula Barclay" userId="c21493b4-225a-4226-904b-e79c97741547" providerId="ADAL" clId="{C5D66E59-158C-47F4-BC86-1DAFD3A0CDF8}" dt="2025-02-13T16:48:15.673" v="70" actId="478"/>
            <ac:spMkLst>
              <pc:docMk/>
              <pc:sldMasterMk cId="3525870528" sldId="2147484103"/>
              <pc:sldLayoutMk cId="3828426711" sldId="2147484171"/>
              <ac:spMk id="8" creationId="{2C2CFC44-80CE-215F-474F-77E722BBA6E6}"/>
            </ac:spMkLst>
          </pc:spChg>
          <pc:picChg chg="add del mod">
            <ac:chgData name="Paula Barclay" userId="c21493b4-225a-4226-904b-e79c97741547" providerId="ADAL" clId="{C5D66E59-158C-47F4-BC86-1DAFD3A0CDF8}" dt="2025-02-13T16:48:24.210" v="73" actId="478"/>
            <ac:picMkLst>
              <pc:docMk/>
              <pc:sldMasterMk cId="3525870528" sldId="2147484103"/>
              <pc:sldLayoutMk cId="3828426711" sldId="2147484171"/>
              <ac:picMk id="9" creationId="{60562774-3519-7D8E-6460-4438F56276C8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48:33.167" v="76"/>
          <pc:sldLayoutMkLst>
            <pc:docMk/>
            <pc:sldMasterMk cId="3525870528" sldId="2147484103"/>
            <pc:sldLayoutMk cId="1463150715" sldId="2147484188"/>
          </pc:sldLayoutMkLst>
          <pc:spChg chg="add mod">
            <ac:chgData name="Paula Barclay" userId="c21493b4-225a-4226-904b-e79c97741547" providerId="ADAL" clId="{C5D66E59-158C-47F4-BC86-1DAFD3A0CDF8}" dt="2025-02-13T16:48:33.167" v="76"/>
            <ac:spMkLst>
              <pc:docMk/>
              <pc:sldMasterMk cId="3525870528" sldId="2147484103"/>
              <pc:sldLayoutMk cId="1463150715" sldId="2147484188"/>
              <ac:spMk id="2" creationId="{A55A8720-B7E4-9072-B7F0-F73BCA42FF1D}"/>
            </ac:spMkLst>
          </pc:spChg>
          <pc:spChg chg="add mod">
            <ac:chgData name="Paula Barclay" userId="c21493b4-225a-4226-904b-e79c97741547" providerId="ADAL" clId="{C5D66E59-158C-47F4-BC86-1DAFD3A0CDF8}" dt="2025-02-13T16:48:33.167" v="76"/>
            <ac:spMkLst>
              <pc:docMk/>
              <pc:sldMasterMk cId="3525870528" sldId="2147484103"/>
              <pc:sldLayoutMk cId="1463150715" sldId="2147484188"/>
              <ac:spMk id="3" creationId="{02F7BF9E-DFE5-6A15-EF96-E5737A8AB621}"/>
            </ac:spMkLst>
          </pc:spChg>
          <pc:spChg chg="del">
            <ac:chgData name="Paula Barclay" userId="c21493b4-225a-4226-904b-e79c97741547" providerId="ADAL" clId="{C5D66E59-158C-47F4-BC86-1DAFD3A0CDF8}" dt="2025-02-13T16:48:32.822" v="75" actId="478"/>
            <ac:spMkLst>
              <pc:docMk/>
              <pc:sldMasterMk cId="3525870528" sldId="2147484103"/>
              <pc:sldLayoutMk cId="1463150715" sldId="2147484188"/>
              <ac:spMk id="7" creationId="{1B337CDA-FE4F-03EF-1AA5-9DF7CA7A4F89}"/>
            </ac:spMkLst>
          </pc:spChg>
          <pc:spChg chg="del">
            <ac:chgData name="Paula Barclay" userId="c21493b4-225a-4226-904b-e79c97741547" providerId="ADAL" clId="{C5D66E59-158C-47F4-BC86-1DAFD3A0CDF8}" dt="2025-02-13T16:48:32.822" v="75" actId="478"/>
            <ac:spMkLst>
              <pc:docMk/>
              <pc:sldMasterMk cId="3525870528" sldId="2147484103"/>
              <pc:sldLayoutMk cId="1463150715" sldId="2147484188"/>
              <ac:spMk id="8" creationId="{780BE722-C3CC-F7C5-E1B7-3E3E1DCFDF3E}"/>
            </ac:spMkLst>
          </pc:spChg>
        </pc:sldLayoutChg>
        <pc:sldLayoutChg chg="addSp delSp modSp mod">
          <pc:chgData name="Paula Barclay" userId="c21493b4-225a-4226-904b-e79c97741547" providerId="ADAL" clId="{C5D66E59-158C-47F4-BC86-1DAFD3A0CDF8}" dt="2025-02-13T16:48:38.447" v="78"/>
          <pc:sldLayoutMkLst>
            <pc:docMk/>
            <pc:sldMasterMk cId="3525870528" sldId="2147484103"/>
            <pc:sldLayoutMk cId="183160360" sldId="2147484189"/>
          </pc:sldLayoutMkLst>
          <pc:spChg chg="add mod">
            <ac:chgData name="Paula Barclay" userId="c21493b4-225a-4226-904b-e79c97741547" providerId="ADAL" clId="{C5D66E59-158C-47F4-BC86-1DAFD3A0CDF8}" dt="2025-02-13T16:48:38.447" v="78"/>
            <ac:spMkLst>
              <pc:docMk/>
              <pc:sldMasterMk cId="3525870528" sldId="2147484103"/>
              <pc:sldLayoutMk cId="183160360" sldId="2147484189"/>
              <ac:spMk id="2" creationId="{F77F1F16-FBD2-DC4C-659E-AD8DCE8566C4}"/>
            </ac:spMkLst>
          </pc:spChg>
          <pc:spChg chg="add mod">
            <ac:chgData name="Paula Barclay" userId="c21493b4-225a-4226-904b-e79c97741547" providerId="ADAL" clId="{C5D66E59-158C-47F4-BC86-1DAFD3A0CDF8}" dt="2025-02-13T16:48:38.447" v="78"/>
            <ac:spMkLst>
              <pc:docMk/>
              <pc:sldMasterMk cId="3525870528" sldId="2147484103"/>
              <pc:sldLayoutMk cId="183160360" sldId="2147484189"/>
              <ac:spMk id="3" creationId="{49CBA1A4-685A-EA5B-8A8B-D82236BACF0D}"/>
            </ac:spMkLst>
          </pc:spChg>
          <pc:spChg chg="del">
            <ac:chgData name="Paula Barclay" userId="c21493b4-225a-4226-904b-e79c97741547" providerId="ADAL" clId="{C5D66E59-158C-47F4-BC86-1DAFD3A0CDF8}" dt="2025-02-13T16:48:38.201" v="77" actId="478"/>
            <ac:spMkLst>
              <pc:docMk/>
              <pc:sldMasterMk cId="3525870528" sldId="2147484103"/>
              <pc:sldLayoutMk cId="183160360" sldId="2147484189"/>
              <ac:spMk id="6" creationId="{934B83AB-8E3E-FB10-6F5B-5AA6DE8DE1EA}"/>
            </ac:spMkLst>
          </pc:spChg>
          <pc:spChg chg="del">
            <ac:chgData name="Paula Barclay" userId="c21493b4-225a-4226-904b-e79c97741547" providerId="ADAL" clId="{C5D66E59-158C-47F4-BC86-1DAFD3A0CDF8}" dt="2025-02-13T16:48:38.201" v="77" actId="478"/>
            <ac:spMkLst>
              <pc:docMk/>
              <pc:sldMasterMk cId="3525870528" sldId="2147484103"/>
              <pc:sldLayoutMk cId="183160360" sldId="2147484189"/>
              <ac:spMk id="8" creationId="{68D2904E-7996-EC58-4D7D-15276C1B9B28}"/>
            </ac:spMkLst>
          </pc:spChg>
        </pc:sldLayoutChg>
        <pc:sldLayoutChg chg="addSp delSp modSp mod">
          <pc:chgData name="Paula Barclay" userId="c21493b4-225a-4226-904b-e79c97741547" providerId="ADAL" clId="{C5D66E59-158C-47F4-BC86-1DAFD3A0CDF8}" dt="2025-02-13T16:48:42.060" v="80"/>
          <pc:sldLayoutMkLst>
            <pc:docMk/>
            <pc:sldMasterMk cId="3525870528" sldId="2147484103"/>
            <pc:sldLayoutMk cId="1410720408" sldId="2147484190"/>
          </pc:sldLayoutMkLst>
          <pc:spChg chg="add mod">
            <ac:chgData name="Paula Barclay" userId="c21493b4-225a-4226-904b-e79c97741547" providerId="ADAL" clId="{C5D66E59-158C-47F4-BC86-1DAFD3A0CDF8}" dt="2025-02-13T16:48:42.060" v="80"/>
            <ac:spMkLst>
              <pc:docMk/>
              <pc:sldMasterMk cId="3525870528" sldId="2147484103"/>
              <pc:sldLayoutMk cId="1410720408" sldId="2147484190"/>
              <ac:spMk id="2" creationId="{EBAD8325-615D-EE8A-2D33-C6504992101B}"/>
            </ac:spMkLst>
          </pc:spChg>
          <pc:spChg chg="add mod">
            <ac:chgData name="Paula Barclay" userId="c21493b4-225a-4226-904b-e79c97741547" providerId="ADAL" clId="{C5D66E59-158C-47F4-BC86-1DAFD3A0CDF8}" dt="2025-02-13T16:48:42.060" v="80"/>
            <ac:spMkLst>
              <pc:docMk/>
              <pc:sldMasterMk cId="3525870528" sldId="2147484103"/>
              <pc:sldLayoutMk cId="1410720408" sldId="2147484190"/>
              <ac:spMk id="3" creationId="{50331A7B-DFBE-B0D1-CBA1-038E0585F566}"/>
            </ac:spMkLst>
          </pc:spChg>
          <pc:spChg chg="del">
            <ac:chgData name="Paula Barclay" userId="c21493b4-225a-4226-904b-e79c97741547" providerId="ADAL" clId="{C5D66E59-158C-47F4-BC86-1DAFD3A0CDF8}" dt="2025-02-13T16:48:41.836" v="79" actId="478"/>
            <ac:spMkLst>
              <pc:docMk/>
              <pc:sldMasterMk cId="3525870528" sldId="2147484103"/>
              <pc:sldLayoutMk cId="1410720408" sldId="2147484190"/>
              <ac:spMk id="7" creationId="{58596ED0-E0D2-1867-1D4D-42E6EEDB1ABA}"/>
            </ac:spMkLst>
          </pc:spChg>
          <pc:spChg chg="del">
            <ac:chgData name="Paula Barclay" userId="c21493b4-225a-4226-904b-e79c97741547" providerId="ADAL" clId="{C5D66E59-158C-47F4-BC86-1DAFD3A0CDF8}" dt="2025-02-13T16:48:41.836" v="79" actId="478"/>
            <ac:spMkLst>
              <pc:docMk/>
              <pc:sldMasterMk cId="3525870528" sldId="2147484103"/>
              <pc:sldLayoutMk cId="1410720408" sldId="2147484190"/>
              <ac:spMk id="8" creationId="{6BBC6501-7596-0220-B687-0050C8E40F71}"/>
            </ac:spMkLst>
          </pc:spChg>
        </pc:sldLayoutChg>
        <pc:sldLayoutChg chg="addSp delSp modSp mod">
          <pc:chgData name="Paula Barclay" userId="c21493b4-225a-4226-904b-e79c97741547" providerId="ADAL" clId="{C5D66E59-158C-47F4-BC86-1DAFD3A0CDF8}" dt="2025-02-13T16:57:32.297" v="165"/>
          <pc:sldLayoutMkLst>
            <pc:docMk/>
            <pc:sldMasterMk cId="3525870528" sldId="2147484103"/>
            <pc:sldLayoutMk cId="3952868820" sldId="2147484191"/>
          </pc:sldLayoutMkLst>
          <pc:spChg chg="add mod">
            <ac:chgData name="Paula Barclay" userId="c21493b4-225a-4226-904b-e79c97741547" providerId="ADAL" clId="{C5D66E59-158C-47F4-BC86-1DAFD3A0CDF8}" dt="2025-02-13T16:48:45.896" v="82"/>
            <ac:spMkLst>
              <pc:docMk/>
              <pc:sldMasterMk cId="3525870528" sldId="2147484103"/>
              <pc:sldLayoutMk cId="3952868820" sldId="2147484191"/>
              <ac:spMk id="2" creationId="{E9FC1CE6-FB8D-82AB-464E-68444A864F4D}"/>
            </ac:spMkLst>
          </pc:spChg>
          <pc:spChg chg="add mod">
            <ac:chgData name="Paula Barclay" userId="c21493b4-225a-4226-904b-e79c97741547" providerId="ADAL" clId="{C5D66E59-158C-47F4-BC86-1DAFD3A0CDF8}" dt="2025-02-13T16:48:45.896" v="82"/>
            <ac:spMkLst>
              <pc:docMk/>
              <pc:sldMasterMk cId="3525870528" sldId="2147484103"/>
              <pc:sldLayoutMk cId="3952868820" sldId="2147484191"/>
              <ac:spMk id="3" creationId="{062C0E8B-0F07-C3E0-6A0C-8736C3259588}"/>
            </ac:spMkLst>
          </pc:spChg>
          <pc:spChg chg="del">
            <ac:chgData name="Paula Barclay" userId="c21493b4-225a-4226-904b-e79c97741547" providerId="ADAL" clId="{C5D66E59-158C-47F4-BC86-1DAFD3A0CDF8}" dt="2025-02-13T16:48:45.606" v="81" actId="478"/>
            <ac:spMkLst>
              <pc:docMk/>
              <pc:sldMasterMk cId="3525870528" sldId="2147484103"/>
              <pc:sldLayoutMk cId="3952868820" sldId="2147484191"/>
              <ac:spMk id="4" creationId="{037C4591-C918-BE05-18A0-AB990CFDC7DC}"/>
            </ac:spMkLst>
          </pc:spChg>
          <pc:spChg chg="del">
            <ac:chgData name="Paula Barclay" userId="c21493b4-225a-4226-904b-e79c97741547" providerId="ADAL" clId="{C5D66E59-158C-47F4-BC86-1DAFD3A0CDF8}" dt="2025-02-13T16:48:45.606" v="81" actId="478"/>
            <ac:spMkLst>
              <pc:docMk/>
              <pc:sldMasterMk cId="3525870528" sldId="2147484103"/>
              <pc:sldLayoutMk cId="3952868820" sldId="2147484191"/>
              <ac:spMk id="5" creationId="{6710FFFA-2256-CE8F-EDD0-95547EE1B1FA}"/>
            </ac:spMkLst>
          </pc:spChg>
          <pc:picChg chg="add del mod">
            <ac:chgData name="Paula Barclay" userId="c21493b4-225a-4226-904b-e79c97741547" providerId="ADAL" clId="{C5D66E59-158C-47F4-BC86-1DAFD3A0CDF8}" dt="2025-02-13T16:57:30.440" v="163" actId="21"/>
            <ac:picMkLst>
              <pc:docMk/>
              <pc:sldMasterMk cId="3525870528" sldId="2147484103"/>
              <pc:sldLayoutMk cId="3952868820" sldId="2147484191"/>
              <ac:picMk id="6" creationId="{263CE83F-434D-FA94-4F23-B835ADA18A49}"/>
            </ac:picMkLst>
          </pc:picChg>
          <pc:picChg chg="del">
            <ac:chgData name="Paula Barclay" userId="c21493b4-225a-4226-904b-e79c97741547" providerId="ADAL" clId="{C5D66E59-158C-47F4-BC86-1DAFD3A0CDF8}" dt="2025-02-13T16:57:31.726" v="164" actId="478"/>
            <ac:picMkLst>
              <pc:docMk/>
              <pc:sldMasterMk cId="3525870528" sldId="2147484103"/>
              <pc:sldLayoutMk cId="3952868820" sldId="2147484191"/>
              <ac:picMk id="8" creationId="{53DB3C5C-0BFC-330D-9055-D4212CE6F420}"/>
            </ac:picMkLst>
          </pc:picChg>
          <pc:picChg chg="add mod">
            <ac:chgData name="Paula Barclay" userId="c21493b4-225a-4226-904b-e79c97741547" providerId="ADAL" clId="{C5D66E59-158C-47F4-BC86-1DAFD3A0CDF8}" dt="2025-02-13T16:57:32.297" v="165"/>
            <ac:picMkLst>
              <pc:docMk/>
              <pc:sldMasterMk cId="3525870528" sldId="2147484103"/>
              <pc:sldLayoutMk cId="3952868820" sldId="2147484191"/>
              <ac:picMk id="11" creationId="{263CE83F-434D-FA94-4F23-B835ADA18A49}"/>
            </ac:picMkLst>
          </pc:picChg>
        </pc:sldLayoutChg>
        <pc:sldLayoutChg chg="addSp delSp modSp mod">
          <pc:chgData name="Paula Barclay" userId="c21493b4-225a-4226-904b-e79c97741547" providerId="ADAL" clId="{C5D66E59-158C-47F4-BC86-1DAFD3A0CDF8}" dt="2025-02-13T16:48:49.710" v="84"/>
          <pc:sldLayoutMkLst>
            <pc:docMk/>
            <pc:sldMasterMk cId="3525870528" sldId="2147484103"/>
            <pc:sldLayoutMk cId="2557048905" sldId="2147484192"/>
          </pc:sldLayoutMkLst>
          <pc:spChg chg="add mod">
            <ac:chgData name="Paula Barclay" userId="c21493b4-225a-4226-904b-e79c97741547" providerId="ADAL" clId="{C5D66E59-158C-47F4-BC86-1DAFD3A0CDF8}" dt="2025-02-13T16:48:49.710" v="84"/>
            <ac:spMkLst>
              <pc:docMk/>
              <pc:sldMasterMk cId="3525870528" sldId="2147484103"/>
              <pc:sldLayoutMk cId="2557048905" sldId="2147484192"/>
              <ac:spMk id="2" creationId="{BE8D6AAC-EF00-CE40-497F-FEC8E9BA6A93}"/>
            </ac:spMkLst>
          </pc:spChg>
          <pc:spChg chg="add mod">
            <ac:chgData name="Paula Barclay" userId="c21493b4-225a-4226-904b-e79c97741547" providerId="ADAL" clId="{C5D66E59-158C-47F4-BC86-1DAFD3A0CDF8}" dt="2025-02-13T16:48:49.710" v="84"/>
            <ac:spMkLst>
              <pc:docMk/>
              <pc:sldMasterMk cId="3525870528" sldId="2147484103"/>
              <pc:sldLayoutMk cId="2557048905" sldId="2147484192"/>
              <ac:spMk id="3" creationId="{B709203F-6343-C1B1-DE33-857ECF0C5F1B}"/>
            </ac:spMkLst>
          </pc:spChg>
          <pc:spChg chg="del">
            <ac:chgData name="Paula Barclay" userId="c21493b4-225a-4226-904b-e79c97741547" providerId="ADAL" clId="{C5D66E59-158C-47F4-BC86-1DAFD3A0CDF8}" dt="2025-02-13T16:48:49.427" v="83" actId="478"/>
            <ac:spMkLst>
              <pc:docMk/>
              <pc:sldMasterMk cId="3525870528" sldId="2147484103"/>
              <pc:sldLayoutMk cId="2557048905" sldId="2147484192"/>
              <ac:spMk id="6" creationId="{D1884268-F867-98A0-DC0A-2C86B36D046F}"/>
            </ac:spMkLst>
          </pc:spChg>
          <pc:spChg chg="del">
            <ac:chgData name="Paula Barclay" userId="c21493b4-225a-4226-904b-e79c97741547" providerId="ADAL" clId="{C5D66E59-158C-47F4-BC86-1DAFD3A0CDF8}" dt="2025-02-13T16:48:49.427" v="83" actId="478"/>
            <ac:spMkLst>
              <pc:docMk/>
              <pc:sldMasterMk cId="3525870528" sldId="2147484103"/>
              <pc:sldLayoutMk cId="2557048905" sldId="2147484192"/>
              <ac:spMk id="8" creationId="{FDEE79C9-9D4D-F8FE-D41B-9A2C918C7D30}"/>
            </ac:spMkLst>
          </pc:spChg>
        </pc:sldLayoutChg>
        <pc:sldLayoutChg chg="addSp delSp modSp mod">
          <pc:chgData name="Paula Barclay" userId="c21493b4-225a-4226-904b-e79c97741547" providerId="ADAL" clId="{C5D66E59-158C-47F4-BC86-1DAFD3A0CDF8}" dt="2025-02-13T16:48:53.882" v="86"/>
          <pc:sldLayoutMkLst>
            <pc:docMk/>
            <pc:sldMasterMk cId="3525870528" sldId="2147484103"/>
            <pc:sldLayoutMk cId="1948287220" sldId="2147484193"/>
          </pc:sldLayoutMkLst>
          <pc:spChg chg="add mod">
            <ac:chgData name="Paula Barclay" userId="c21493b4-225a-4226-904b-e79c97741547" providerId="ADAL" clId="{C5D66E59-158C-47F4-BC86-1DAFD3A0CDF8}" dt="2025-02-13T16:48:53.882" v="86"/>
            <ac:spMkLst>
              <pc:docMk/>
              <pc:sldMasterMk cId="3525870528" sldId="2147484103"/>
              <pc:sldLayoutMk cId="1948287220" sldId="2147484193"/>
              <ac:spMk id="2" creationId="{48D57426-5207-62D3-16E7-205183D2CFAF}"/>
            </ac:spMkLst>
          </pc:spChg>
          <pc:spChg chg="add mod">
            <ac:chgData name="Paula Barclay" userId="c21493b4-225a-4226-904b-e79c97741547" providerId="ADAL" clId="{C5D66E59-158C-47F4-BC86-1DAFD3A0CDF8}" dt="2025-02-13T16:48:53.882" v="86"/>
            <ac:spMkLst>
              <pc:docMk/>
              <pc:sldMasterMk cId="3525870528" sldId="2147484103"/>
              <pc:sldLayoutMk cId="1948287220" sldId="2147484193"/>
              <ac:spMk id="3" creationId="{EE4D1EF9-EC94-DC91-D5CB-1F4CC12AC597}"/>
            </ac:spMkLst>
          </pc:spChg>
          <pc:spChg chg="del">
            <ac:chgData name="Paula Barclay" userId="c21493b4-225a-4226-904b-e79c97741547" providerId="ADAL" clId="{C5D66E59-158C-47F4-BC86-1DAFD3A0CDF8}" dt="2025-02-13T16:48:53.544" v="85" actId="478"/>
            <ac:spMkLst>
              <pc:docMk/>
              <pc:sldMasterMk cId="3525870528" sldId="2147484103"/>
              <pc:sldLayoutMk cId="1948287220" sldId="2147484193"/>
              <ac:spMk id="7" creationId="{2C93B787-30B0-E250-96ED-AB88429DFE6A}"/>
            </ac:spMkLst>
          </pc:spChg>
          <pc:spChg chg="del">
            <ac:chgData name="Paula Barclay" userId="c21493b4-225a-4226-904b-e79c97741547" providerId="ADAL" clId="{C5D66E59-158C-47F4-BC86-1DAFD3A0CDF8}" dt="2025-02-13T16:48:53.544" v="85" actId="478"/>
            <ac:spMkLst>
              <pc:docMk/>
              <pc:sldMasterMk cId="3525870528" sldId="2147484103"/>
              <pc:sldLayoutMk cId="1948287220" sldId="2147484193"/>
              <ac:spMk id="8" creationId="{B54B83A0-F9D6-934A-C4EF-49092EBC16C7}"/>
            </ac:spMkLst>
          </pc:spChg>
        </pc:sldLayoutChg>
        <pc:sldLayoutChg chg="addSp delSp modSp mod">
          <pc:chgData name="Paula Barclay" userId="c21493b4-225a-4226-904b-e79c97741547" providerId="ADAL" clId="{C5D66E59-158C-47F4-BC86-1DAFD3A0CDF8}" dt="2025-02-13T16:48:58.368" v="88"/>
          <pc:sldLayoutMkLst>
            <pc:docMk/>
            <pc:sldMasterMk cId="3525870528" sldId="2147484103"/>
            <pc:sldLayoutMk cId="3617445047" sldId="2147484194"/>
          </pc:sldLayoutMkLst>
          <pc:spChg chg="add mod">
            <ac:chgData name="Paula Barclay" userId="c21493b4-225a-4226-904b-e79c97741547" providerId="ADAL" clId="{C5D66E59-158C-47F4-BC86-1DAFD3A0CDF8}" dt="2025-02-13T16:48:58.368" v="88"/>
            <ac:spMkLst>
              <pc:docMk/>
              <pc:sldMasterMk cId="3525870528" sldId="2147484103"/>
              <pc:sldLayoutMk cId="3617445047" sldId="2147484194"/>
              <ac:spMk id="2" creationId="{E2FFF6F8-A471-21E1-8E60-71557FEC0A45}"/>
            </ac:spMkLst>
          </pc:spChg>
          <pc:spChg chg="add mod">
            <ac:chgData name="Paula Barclay" userId="c21493b4-225a-4226-904b-e79c97741547" providerId="ADAL" clId="{C5D66E59-158C-47F4-BC86-1DAFD3A0CDF8}" dt="2025-02-13T16:48:58.368" v="88"/>
            <ac:spMkLst>
              <pc:docMk/>
              <pc:sldMasterMk cId="3525870528" sldId="2147484103"/>
              <pc:sldLayoutMk cId="3617445047" sldId="2147484194"/>
              <ac:spMk id="3" creationId="{C7C52997-30D2-0E14-C9FA-E6B295497E1D}"/>
            </ac:spMkLst>
          </pc:spChg>
          <pc:spChg chg="del">
            <ac:chgData name="Paula Barclay" userId="c21493b4-225a-4226-904b-e79c97741547" providerId="ADAL" clId="{C5D66E59-158C-47F4-BC86-1DAFD3A0CDF8}" dt="2025-02-13T16:48:57.192" v="87" actId="478"/>
            <ac:spMkLst>
              <pc:docMk/>
              <pc:sldMasterMk cId="3525870528" sldId="2147484103"/>
              <pc:sldLayoutMk cId="3617445047" sldId="2147484194"/>
              <ac:spMk id="6" creationId="{1F51AA58-B88A-413B-D550-A297E249259E}"/>
            </ac:spMkLst>
          </pc:spChg>
          <pc:spChg chg="del">
            <ac:chgData name="Paula Barclay" userId="c21493b4-225a-4226-904b-e79c97741547" providerId="ADAL" clId="{C5D66E59-158C-47F4-BC86-1DAFD3A0CDF8}" dt="2025-02-13T16:48:57.192" v="87" actId="478"/>
            <ac:spMkLst>
              <pc:docMk/>
              <pc:sldMasterMk cId="3525870528" sldId="2147484103"/>
              <pc:sldLayoutMk cId="3617445047" sldId="2147484194"/>
              <ac:spMk id="8" creationId="{D297BC29-D175-6B8D-9612-24074FF0537C}"/>
            </ac:spMkLst>
          </pc:spChg>
        </pc:sldLayoutChg>
        <pc:sldLayoutChg chg="addSp delSp modSp mod">
          <pc:chgData name="Paula Barclay" userId="c21493b4-225a-4226-904b-e79c97741547" providerId="ADAL" clId="{C5D66E59-158C-47F4-BC86-1DAFD3A0CDF8}" dt="2025-02-13T16:49:01.073" v="90"/>
          <pc:sldLayoutMkLst>
            <pc:docMk/>
            <pc:sldMasterMk cId="3525870528" sldId="2147484103"/>
            <pc:sldLayoutMk cId="3160010026" sldId="2147484195"/>
          </pc:sldLayoutMkLst>
          <pc:spChg chg="del">
            <ac:chgData name="Paula Barclay" userId="c21493b4-225a-4226-904b-e79c97741547" providerId="ADAL" clId="{C5D66E59-158C-47F4-BC86-1DAFD3A0CDF8}" dt="2025-02-13T16:49:00.761" v="89" actId="478"/>
            <ac:spMkLst>
              <pc:docMk/>
              <pc:sldMasterMk cId="3525870528" sldId="2147484103"/>
              <pc:sldLayoutMk cId="3160010026" sldId="2147484195"/>
              <ac:spMk id="2" creationId="{758E9A84-B749-4E7E-B08A-82552C8E6EF5}"/>
            </ac:spMkLst>
          </pc:spChg>
          <pc:spChg chg="add mod">
            <ac:chgData name="Paula Barclay" userId="c21493b4-225a-4226-904b-e79c97741547" providerId="ADAL" clId="{C5D66E59-158C-47F4-BC86-1DAFD3A0CDF8}" dt="2025-02-13T16:49:01.073" v="90"/>
            <ac:spMkLst>
              <pc:docMk/>
              <pc:sldMasterMk cId="3525870528" sldId="2147484103"/>
              <pc:sldLayoutMk cId="3160010026" sldId="2147484195"/>
              <ac:spMk id="3" creationId="{81E09E15-C11D-D8D0-41FC-43F80530A524}"/>
            </ac:spMkLst>
          </pc:spChg>
          <pc:spChg chg="del">
            <ac:chgData name="Paula Barclay" userId="c21493b4-225a-4226-904b-e79c97741547" providerId="ADAL" clId="{C5D66E59-158C-47F4-BC86-1DAFD3A0CDF8}" dt="2025-02-13T16:49:00.761" v="89" actId="478"/>
            <ac:spMkLst>
              <pc:docMk/>
              <pc:sldMasterMk cId="3525870528" sldId="2147484103"/>
              <pc:sldLayoutMk cId="3160010026" sldId="2147484195"/>
              <ac:spMk id="7" creationId="{E1C6458E-1111-85C2-72C4-CB7E995B7FA8}"/>
            </ac:spMkLst>
          </pc:spChg>
          <pc:spChg chg="add mod">
            <ac:chgData name="Paula Barclay" userId="c21493b4-225a-4226-904b-e79c97741547" providerId="ADAL" clId="{C5D66E59-158C-47F4-BC86-1DAFD3A0CDF8}" dt="2025-02-13T16:49:01.073" v="90"/>
            <ac:spMkLst>
              <pc:docMk/>
              <pc:sldMasterMk cId="3525870528" sldId="2147484103"/>
              <pc:sldLayoutMk cId="3160010026" sldId="2147484195"/>
              <ac:spMk id="8" creationId="{553816A4-A466-77DA-643E-1A416553ADA7}"/>
            </ac:spMkLst>
          </pc:spChg>
        </pc:sldLayoutChg>
        <pc:sldLayoutChg chg="addSp delSp modSp mod">
          <pc:chgData name="Paula Barclay" userId="c21493b4-225a-4226-904b-e79c97741547" providerId="ADAL" clId="{C5D66E59-158C-47F4-BC86-1DAFD3A0CDF8}" dt="2025-02-13T16:49:05.303" v="92"/>
          <pc:sldLayoutMkLst>
            <pc:docMk/>
            <pc:sldMasterMk cId="3525870528" sldId="2147484103"/>
            <pc:sldLayoutMk cId="1677808014" sldId="2147484196"/>
          </pc:sldLayoutMkLst>
          <pc:spChg chg="add mod">
            <ac:chgData name="Paula Barclay" userId="c21493b4-225a-4226-904b-e79c97741547" providerId="ADAL" clId="{C5D66E59-158C-47F4-BC86-1DAFD3A0CDF8}" dt="2025-02-13T16:49:05.303" v="92"/>
            <ac:spMkLst>
              <pc:docMk/>
              <pc:sldMasterMk cId="3525870528" sldId="2147484103"/>
              <pc:sldLayoutMk cId="1677808014" sldId="2147484196"/>
              <ac:spMk id="2" creationId="{DF38097F-9A26-FAD1-72FA-E8A67D3D4B2C}"/>
            </ac:spMkLst>
          </pc:spChg>
          <pc:spChg chg="add mod">
            <ac:chgData name="Paula Barclay" userId="c21493b4-225a-4226-904b-e79c97741547" providerId="ADAL" clId="{C5D66E59-158C-47F4-BC86-1DAFD3A0CDF8}" dt="2025-02-13T16:49:05.303" v="92"/>
            <ac:spMkLst>
              <pc:docMk/>
              <pc:sldMasterMk cId="3525870528" sldId="2147484103"/>
              <pc:sldLayoutMk cId="1677808014" sldId="2147484196"/>
              <ac:spMk id="3" creationId="{DB0B4FBF-3C8D-B0CE-154F-BD6A401542EA}"/>
            </ac:spMkLst>
          </pc:spChg>
          <pc:spChg chg="del">
            <ac:chgData name="Paula Barclay" userId="c21493b4-225a-4226-904b-e79c97741547" providerId="ADAL" clId="{C5D66E59-158C-47F4-BC86-1DAFD3A0CDF8}" dt="2025-02-13T16:49:05.016" v="91" actId="478"/>
            <ac:spMkLst>
              <pc:docMk/>
              <pc:sldMasterMk cId="3525870528" sldId="2147484103"/>
              <pc:sldLayoutMk cId="1677808014" sldId="2147484196"/>
              <ac:spMk id="7" creationId="{C290BD6B-8D8D-2294-046F-163A54852B41}"/>
            </ac:spMkLst>
          </pc:spChg>
          <pc:spChg chg="del">
            <ac:chgData name="Paula Barclay" userId="c21493b4-225a-4226-904b-e79c97741547" providerId="ADAL" clId="{C5D66E59-158C-47F4-BC86-1DAFD3A0CDF8}" dt="2025-02-13T16:49:05.016" v="91" actId="478"/>
            <ac:spMkLst>
              <pc:docMk/>
              <pc:sldMasterMk cId="3525870528" sldId="2147484103"/>
              <pc:sldLayoutMk cId="1677808014" sldId="2147484196"/>
              <ac:spMk id="8" creationId="{413EBBC0-10EB-8457-8EE3-C0A0809E38BA}"/>
            </ac:spMkLst>
          </pc:spChg>
        </pc:sldLayoutChg>
        <pc:sldLayoutChg chg="addSp delSp modSp mod">
          <pc:chgData name="Paula Barclay" userId="c21493b4-225a-4226-904b-e79c97741547" providerId="ADAL" clId="{C5D66E59-158C-47F4-BC86-1DAFD3A0CDF8}" dt="2025-02-13T16:49:09.660" v="94"/>
          <pc:sldLayoutMkLst>
            <pc:docMk/>
            <pc:sldMasterMk cId="3525870528" sldId="2147484103"/>
            <pc:sldLayoutMk cId="3615410450" sldId="2147484197"/>
          </pc:sldLayoutMkLst>
          <pc:spChg chg="add mod">
            <ac:chgData name="Paula Barclay" userId="c21493b4-225a-4226-904b-e79c97741547" providerId="ADAL" clId="{C5D66E59-158C-47F4-BC86-1DAFD3A0CDF8}" dt="2025-02-13T16:49:09.660" v="94"/>
            <ac:spMkLst>
              <pc:docMk/>
              <pc:sldMasterMk cId="3525870528" sldId="2147484103"/>
              <pc:sldLayoutMk cId="3615410450" sldId="2147484197"/>
              <ac:spMk id="2" creationId="{7D4A5BC0-5BCA-BF0E-C0F2-246B17CF93AC}"/>
            </ac:spMkLst>
          </pc:spChg>
          <pc:spChg chg="add mod">
            <ac:chgData name="Paula Barclay" userId="c21493b4-225a-4226-904b-e79c97741547" providerId="ADAL" clId="{C5D66E59-158C-47F4-BC86-1DAFD3A0CDF8}" dt="2025-02-13T16:49:09.660" v="94"/>
            <ac:spMkLst>
              <pc:docMk/>
              <pc:sldMasterMk cId="3525870528" sldId="2147484103"/>
              <pc:sldLayoutMk cId="3615410450" sldId="2147484197"/>
              <ac:spMk id="3" creationId="{0BCA584F-3E97-890D-6FA0-FE9015527680}"/>
            </ac:spMkLst>
          </pc:spChg>
          <pc:spChg chg="del">
            <ac:chgData name="Paula Barclay" userId="c21493b4-225a-4226-904b-e79c97741547" providerId="ADAL" clId="{C5D66E59-158C-47F4-BC86-1DAFD3A0CDF8}" dt="2025-02-13T16:49:09.409" v="93" actId="478"/>
            <ac:spMkLst>
              <pc:docMk/>
              <pc:sldMasterMk cId="3525870528" sldId="2147484103"/>
              <pc:sldLayoutMk cId="3615410450" sldId="2147484197"/>
              <ac:spMk id="8" creationId="{55996CAD-80DB-A982-ADBD-D24381BFF9D2}"/>
            </ac:spMkLst>
          </pc:spChg>
          <pc:spChg chg="del">
            <ac:chgData name="Paula Barclay" userId="c21493b4-225a-4226-904b-e79c97741547" providerId="ADAL" clId="{C5D66E59-158C-47F4-BC86-1DAFD3A0CDF8}" dt="2025-02-13T16:49:09.409" v="93" actId="478"/>
            <ac:spMkLst>
              <pc:docMk/>
              <pc:sldMasterMk cId="3525870528" sldId="2147484103"/>
              <pc:sldLayoutMk cId="3615410450" sldId="2147484197"/>
              <ac:spMk id="9" creationId="{054145F0-F703-2275-76DD-DAC75A4F0289}"/>
            </ac:spMkLst>
          </pc:spChg>
        </pc:sldLayoutChg>
        <pc:sldLayoutChg chg="addSp delSp modSp mod">
          <pc:chgData name="Paula Barclay" userId="c21493b4-225a-4226-904b-e79c97741547" providerId="ADAL" clId="{C5D66E59-158C-47F4-BC86-1DAFD3A0CDF8}" dt="2025-02-13T16:49:13.340" v="96"/>
          <pc:sldLayoutMkLst>
            <pc:docMk/>
            <pc:sldMasterMk cId="3525870528" sldId="2147484103"/>
            <pc:sldLayoutMk cId="4184967617" sldId="2147484198"/>
          </pc:sldLayoutMkLst>
          <pc:spChg chg="add mod">
            <ac:chgData name="Paula Barclay" userId="c21493b4-225a-4226-904b-e79c97741547" providerId="ADAL" clId="{C5D66E59-158C-47F4-BC86-1DAFD3A0CDF8}" dt="2025-02-13T16:49:13.340" v="96"/>
            <ac:spMkLst>
              <pc:docMk/>
              <pc:sldMasterMk cId="3525870528" sldId="2147484103"/>
              <pc:sldLayoutMk cId="4184967617" sldId="2147484198"/>
              <ac:spMk id="2" creationId="{330FB23C-9B0B-BCD7-486D-EF73D477C24A}"/>
            </ac:spMkLst>
          </pc:spChg>
          <pc:spChg chg="add mod">
            <ac:chgData name="Paula Barclay" userId="c21493b4-225a-4226-904b-e79c97741547" providerId="ADAL" clId="{C5D66E59-158C-47F4-BC86-1DAFD3A0CDF8}" dt="2025-02-13T16:49:13.340" v="96"/>
            <ac:spMkLst>
              <pc:docMk/>
              <pc:sldMasterMk cId="3525870528" sldId="2147484103"/>
              <pc:sldLayoutMk cId="4184967617" sldId="2147484198"/>
              <ac:spMk id="3" creationId="{27FCFA13-843F-D8CC-5D91-5743E3E27CD3}"/>
            </ac:spMkLst>
          </pc:spChg>
          <pc:spChg chg="del">
            <ac:chgData name="Paula Barclay" userId="c21493b4-225a-4226-904b-e79c97741547" providerId="ADAL" clId="{C5D66E59-158C-47F4-BC86-1DAFD3A0CDF8}" dt="2025-02-13T16:49:12.969" v="95" actId="478"/>
            <ac:spMkLst>
              <pc:docMk/>
              <pc:sldMasterMk cId="3525870528" sldId="2147484103"/>
              <pc:sldLayoutMk cId="4184967617" sldId="2147484198"/>
              <ac:spMk id="8" creationId="{F5192916-1295-FF03-139D-172F47112E4C}"/>
            </ac:spMkLst>
          </pc:spChg>
          <pc:spChg chg="del">
            <ac:chgData name="Paula Barclay" userId="c21493b4-225a-4226-904b-e79c97741547" providerId="ADAL" clId="{C5D66E59-158C-47F4-BC86-1DAFD3A0CDF8}" dt="2025-02-13T16:49:12.969" v="95" actId="478"/>
            <ac:spMkLst>
              <pc:docMk/>
              <pc:sldMasterMk cId="3525870528" sldId="2147484103"/>
              <pc:sldLayoutMk cId="4184967617" sldId="2147484198"/>
              <ac:spMk id="9" creationId="{9CDA2DA7-DEE3-CB5C-524E-53D7D04D313C}"/>
            </ac:spMkLst>
          </pc:spChg>
        </pc:sldLayoutChg>
        <pc:sldLayoutChg chg="addSp delSp modSp mod">
          <pc:chgData name="Paula Barclay" userId="c21493b4-225a-4226-904b-e79c97741547" providerId="ADAL" clId="{C5D66E59-158C-47F4-BC86-1DAFD3A0CDF8}" dt="2025-02-13T16:49:16.820" v="98"/>
          <pc:sldLayoutMkLst>
            <pc:docMk/>
            <pc:sldMasterMk cId="3525870528" sldId="2147484103"/>
            <pc:sldLayoutMk cId="3893479958" sldId="2147484199"/>
          </pc:sldLayoutMkLst>
          <pc:spChg chg="add mod">
            <ac:chgData name="Paula Barclay" userId="c21493b4-225a-4226-904b-e79c97741547" providerId="ADAL" clId="{C5D66E59-158C-47F4-BC86-1DAFD3A0CDF8}" dt="2025-02-13T16:49:16.820" v="98"/>
            <ac:spMkLst>
              <pc:docMk/>
              <pc:sldMasterMk cId="3525870528" sldId="2147484103"/>
              <pc:sldLayoutMk cId="3893479958" sldId="2147484199"/>
              <ac:spMk id="2" creationId="{F4185B3A-9252-7113-8FF4-53FF2AEF23D4}"/>
            </ac:spMkLst>
          </pc:spChg>
          <pc:spChg chg="add mod">
            <ac:chgData name="Paula Barclay" userId="c21493b4-225a-4226-904b-e79c97741547" providerId="ADAL" clId="{C5D66E59-158C-47F4-BC86-1DAFD3A0CDF8}" dt="2025-02-13T16:49:16.820" v="98"/>
            <ac:spMkLst>
              <pc:docMk/>
              <pc:sldMasterMk cId="3525870528" sldId="2147484103"/>
              <pc:sldLayoutMk cId="3893479958" sldId="2147484199"/>
              <ac:spMk id="3" creationId="{9284E815-39B9-0C25-E200-E68A61AD99EB}"/>
            </ac:spMkLst>
          </pc:spChg>
          <pc:spChg chg="del">
            <ac:chgData name="Paula Barclay" userId="c21493b4-225a-4226-904b-e79c97741547" providerId="ADAL" clId="{C5D66E59-158C-47F4-BC86-1DAFD3A0CDF8}" dt="2025-02-13T16:49:16.442" v="97" actId="478"/>
            <ac:spMkLst>
              <pc:docMk/>
              <pc:sldMasterMk cId="3525870528" sldId="2147484103"/>
              <pc:sldLayoutMk cId="3893479958" sldId="2147484199"/>
              <ac:spMk id="9" creationId="{8BF34FE5-2561-4D98-2398-6BAC678E9870}"/>
            </ac:spMkLst>
          </pc:spChg>
          <pc:spChg chg="del">
            <ac:chgData name="Paula Barclay" userId="c21493b4-225a-4226-904b-e79c97741547" providerId="ADAL" clId="{C5D66E59-158C-47F4-BC86-1DAFD3A0CDF8}" dt="2025-02-13T16:49:16.442" v="97" actId="478"/>
            <ac:spMkLst>
              <pc:docMk/>
              <pc:sldMasterMk cId="3525870528" sldId="2147484103"/>
              <pc:sldLayoutMk cId="3893479958" sldId="2147484199"/>
              <ac:spMk id="11" creationId="{A52E487C-26A5-B05C-CC27-13D2B6503080}"/>
            </ac:spMkLst>
          </pc:spChg>
        </pc:sldLayoutChg>
        <pc:sldLayoutChg chg="addSp delSp modSp mod">
          <pc:chgData name="Paula Barclay" userId="c21493b4-225a-4226-904b-e79c97741547" providerId="ADAL" clId="{C5D66E59-158C-47F4-BC86-1DAFD3A0CDF8}" dt="2025-02-13T16:49:20.121" v="100"/>
          <pc:sldLayoutMkLst>
            <pc:docMk/>
            <pc:sldMasterMk cId="3525870528" sldId="2147484103"/>
            <pc:sldLayoutMk cId="3345362366" sldId="2147484200"/>
          </pc:sldLayoutMkLst>
          <pc:spChg chg="add mod">
            <ac:chgData name="Paula Barclay" userId="c21493b4-225a-4226-904b-e79c97741547" providerId="ADAL" clId="{C5D66E59-158C-47F4-BC86-1DAFD3A0CDF8}" dt="2025-02-13T16:49:20.121" v="100"/>
            <ac:spMkLst>
              <pc:docMk/>
              <pc:sldMasterMk cId="3525870528" sldId="2147484103"/>
              <pc:sldLayoutMk cId="3345362366" sldId="2147484200"/>
              <ac:spMk id="2" creationId="{977AF0EA-512D-492F-3F33-77A830A766C8}"/>
            </ac:spMkLst>
          </pc:spChg>
          <pc:spChg chg="add mod">
            <ac:chgData name="Paula Barclay" userId="c21493b4-225a-4226-904b-e79c97741547" providerId="ADAL" clId="{C5D66E59-158C-47F4-BC86-1DAFD3A0CDF8}" dt="2025-02-13T16:49:20.121" v="100"/>
            <ac:spMkLst>
              <pc:docMk/>
              <pc:sldMasterMk cId="3525870528" sldId="2147484103"/>
              <pc:sldLayoutMk cId="3345362366" sldId="2147484200"/>
              <ac:spMk id="3" creationId="{973CBD4C-498A-852D-A5BF-D7018086FB18}"/>
            </ac:spMkLst>
          </pc:spChg>
          <pc:spChg chg="del">
            <ac:chgData name="Paula Barclay" userId="c21493b4-225a-4226-904b-e79c97741547" providerId="ADAL" clId="{C5D66E59-158C-47F4-BC86-1DAFD3A0CDF8}" dt="2025-02-13T16:49:19.819" v="99" actId="478"/>
            <ac:spMkLst>
              <pc:docMk/>
              <pc:sldMasterMk cId="3525870528" sldId="2147484103"/>
              <pc:sldLayoutMk cId="3345362366" sldId="2147484200"/>
              <ac:spMk id="9" creationId="{FC67754C-0EB3-5A0D-8003-DACAE2CACA89}"/>
            </ac:spMkLst>
          </pc:spChg>
          <pc:spChg chg="del">
            <ac:chgData name="Paula Barclay" userId="c21493b4-225a-4226-904b-e79c97741547" providerId="ADAL" clId="{C5D66E59-158C-47F4-BC86-1DAFD3A0CDF8}" dt="2025-02-13T16:49:19.819" v="99" actId="478"/>
            <ac:spMkLst>
              <pc:docMk/>
              <pc:sldMasterMk cId="3525870528" sldId="2147484103"/>
              <pc:sldLayoutMk cId="3345362366" sldId="2147484200"/>
              <ac:spMk id="11" creationId="{0488D3C7-D087-623B-CCF1-ABE3DD475C8F}"/>
            </ac:spMkLst>
          </pc:spChg>
        </pc:sldLayoutChg>
        <pc:sldLayoutChg chg="addSp delSp modSp mod">
          <pc:chgData name="Paula Barclay" userId="c21493b4-225a-4226-904b-e79c97741547" providerId="ADAL" clId="{C5D66E59-158C-47F4-BC86-1DAFD3A0CDF8}" dt="2025-02-13T16:49:26.159" v="102"/>
          <pc:sldLayoutMkLst>
            <pc:docMk/>
            <pc:sldMasterMk cId="3525870528" sldId="2147484103"/>
            <pc:sldLayoutMk cId="2701850122" sldId="2147484201"/>
          </pc:sldLayoutMkLst>
          <pc:spChg chg="add mod">
            <ac:chgData name="Paula Barclay" userId="c21493b4-225a-4226-904b-e79c97741547" providerId="ADAL" clId="{C5D66E59-158C-47F4-BC86-1DAFD3A0CDF8}" dt="2025-02-13T16:49:26.159" v="102"/>
            <ac:spMkLst>
              <pc:docMk/>
              <pc:sldMasterMk cId="3525870528" sldId="2147484103"/>
              <pc:sldLayoutMk cId="2701850122" sldId="2147484201"/>
              <ac:spMk id="2" creationId="{759797B8-7ABD-2250-2761-3B03BC69AD65}"/>
            </ac:spMkLst>
          </pc:spChg>
          <pc:spChg chg="add mod">
            <ac:chgData name="Paula Barclay" userId="c21493b4-225a-4226-904b-e79c97741547" providerId="ADAL" clId="{C5D66E59-158C-47F4-BC86-1DAFD3A0CDF8}" dt="2025-02-13T16:49:26.159" v="102"/>
            <ac:spMkLst>
              <pc:docMk/>
              <pc:sldMasterMk cId="3525870528" sldId="2147484103"/>
              <pc:sldLayoutMk cId="2701850122" sldId="2147484201"/>
              <ac:spMk id="3" creationId="{0EE785FF-5516-D205-2825-057E6D0B1BC3}"/>
            </ac:spMkLst>
          </pc:spChg>
          <pc:spChg chg="del">
            <ac:chgData name="Paula Barclay" userId="c21493b4-225a-4226-904b-e79c97741547" providerId="ADAL" clId="{C5D66E59-158C-47F4-BC86-1DAFD3A0CDF8}" dt="2025-02-13T16:49:25.801" v="101" actId="478"/>
            <ac:spMkLst>
              <pc:docMk/>
              <pc:sldMasterMk cId="3525870528" sldId="2147484103"/>
              <pc:sldLayoutMk cId="2701850122" sldId="2147484201"/>
              <ac:spMk id="9" creationId="{E44E4027-8F8F-0FED-FD7B-9E45714EED2A}"/>
            </ac:spMkLst>
          </pc:spChg>
          <pc:spChg chg="del">
            <ac:chgData name="Paula Barclay" userId="c21493b4-225a-4226-904b-e79c97741547" providerId="ADAL" clId="{C5D66E59-158C-47F4-BC86-1DAFD3A0CDF8}" dt="2025-02-13T16:49:25.801" v="101" actId="478"/>
            <ac:spMkLst>
              <pc:docMk/>
              <pc:sldMasterMk cId="3525870528" sldId="2147484103"/>
              <pc:sldLayoutMk cId="2701850122" sldId="2147484201"/>
              <ac:spMk id="11" creationId="{C23E4180-BA80-EFAA-910C-05042B15F68A}"/>
            </ac:spMkLst>
          </pc:spChg>
        </pc:sldLayoutChg>
        <pc:sldLayoutChg chg="addSp delSp modSp mod">
          <pc:chgData name="Paula Barclay" userId="c21493b4-225a-4226-904b-e79c97741547" providerId="ADAL" clId="{C5D66E59-158C-47F4-BC86-1DAFD3A0CDF8}" dt="2025-02-13T16:49:30.663" v="104"/>
          <pc:sldLayoutMkLst>
            <pc:docMk/>
            <pc:sldMasterMk cId="3525870528" sldId="2147484103"/>
            <pc:sldLayoutMk cId="2938187636" sldId="2147484202"/>
          </pc:sldLayoutMkLst>
          <pc:spChg chg="add mod">
            <ac:chgData name="Paula Barclay" userId="c21493b4-225a-4226-904b-e79c97741547" providerId="ADAL" clId="{C5D66E59-158C-47F4-BC86-1DAFD3A0CDF8}" dt="2025-02-13T16:49:30.663" v="104"/>
            <ac:spMkLst>
              <pc:docMk/>
              <pc:sldMasterMk cId="3525870528" sldId="2147484103"/>
              <pc:sldLayoutMk cId="2938187636" sldId="2147484202"/>
              <ac:spMk id="2" creationId="{9D3107C3-363C-B51A-D473-BFEC93E8FC54}"/>
            </ac:spMkLst>
          </pc:spChg>
          <pc:spChg chg="add mod">
            <ac:chgData name="Paula Barclay" userId="c21493b4-225a-4226-904b-e79c97741547" providerId="ADAL" clId="{C5D66E59-158C-47F4-BC86-1DAFD3A0CDF8}" dt="2025-02-13T16:49:30.663" v="104"/>
            <ac:spMkLst>
              <pc:docMk/>
              <pc:sldMasterMk cId="3525870528" sldId="2147484103"/>
              <pc:sldLayoutMk cId="2938187636" sldId="2147484202"/>
              <ac:spMk id="3" creationId="{64D8B65A-00ED-B54D-6139-8F902B69DD83}"/>
            </ac:spMkLst>
          </pc:spChg>
          <pc:spChg chg="del">
            <ac:chgData name="Paula Barclay" userId="c21493b4-225a-4226-904b-e79c97741547" providerId="ADAL" clId="{C5D66E59-158C-47F4-BC86-1DAFD3A0CDF8}" dt="2025-02-13T16:49:30.331" v="103" actId="478"/>
            <ac:spMkLst>
              <pc:docMk/>
              <pc:sldMasterMk cId="3525870528" sldId="2147484103"/>
              <pc:sldLayoutMk cId="2938187636" sldId="2147484202"/>
              <ac:spMk id="9" creationId="{D7126620-962E-E3AB-A47B-6A3877B7834A}"/>
            </ac:spMkLst>
          </pc:spChg>
          <pc:spChg chg="del">
            <ac:chgData name="Paula Barclay" userId="c21493b4-225a-4226-904b-e79c97741547" providerId="ADAL" clId="{C5D66E59-158C-47F4-BC86-1DAFD3A0CDF8}" dt="2025-02-13T16:49:30.331" v="103" actId="478"/>
            <ac:spMkLst>
              <pc:docMk/>
              <pc:sldMasterMk cId="3525870528" sldId="2147484103"/>
              <pc:sldLayoutMk cId="2938187636" sldId="2147484202"/>
              <ac:spMk id="11" creationId="{85F932F7-02EB-72A1-E2BB-16FC96DD2CCB}"/>
            </ac:spMkLst>
          </pc:spChg>
        </pc:sldLayoutChg>
        <pc:sldLayoutChg chg="addSp delSp modSp mod">
          <pc:chgData name="Paula Barclay" userId="c21493b4-225a-4226-904b-e79c97741547" providerId="ADAL" clId="{C5D66E59-158C-47F4-BC86-1DAFD3A0CDF8}" dt="2025-02-13T16:49:35.445" v="106"/>
          <pc:sldLayoutMkLst>
            <pc:docMk/>
            <pc:sldMasterMk cId="3525870528" sldId="2147484103"/>
            <pc:sldLayoutMk cId="3295703056" sldId="2147484203"/>
          </pc:sldLayoutMkLst>
          <pc:spChg chg="add mod">
            <ac:chgData name="Paula Barclay" userId="c21493b4-225a-4226-904b-e79c97741547" providerId="ADAL" clId="{C5D66E59-158C-47F4-BC86-1DAFD3A0CDF8}" dt="2025-02-13T16:49:35.445" v="106"/>
            <ac:spMkLst>
              <pc:docMk/>
              <pc:sldMasterMk cId="3525870528" sldId="2147484103"/>
              <pc:sldLayoutMk cId="3295703056" sldId="2147484203"/>
              <ac:spMk id="2" creationId="{89D2863D-1A90-E98C-E1D9-74B86CEA194C}"/>
            </ac:spMkLst>
          </pc:spChg>
          <pc:spChg chg="add mod">
            <ac:chgData name="Paula Barclay" userId="c21493b4-225a-4226-904b-e79c97741547" providerId="ADAL" clId="{C5D66E59-158C-47F4-BC86-1DAFD3A0CDF8}" dt="2025-02-13T16:49:35.445" v="106"/>
            <ac:spMkLst>
              <pc:docMk/>
              <pc:sldMasterMk cId="3525870528" sldId="2147484103"/>
              <pc:sldLayoutMk cId="3295703056" sldId="2147484203"/>
              <ac:spMk id="3" creationId="{D3A3CFA9-1056-9638-B402-48831EFC8FC3}"/>
            </ac:spMkLst>
          </pc:spChg>
          <pc:spChg chg="del">
            <ac:chgData name="Paula Barclay" userId="c21493b4-225a-4226-904b-e79c97741547" providerId="ADAL" clId="{C5D66E59-158C-47F4-BC86-1DAFD3A0CDF8}" dt="2025-02-13T16:49:35.111" v="105" actId="478"/>
            <ac:spMkLst>
              <pc:docMk/>
              <pc:sldMasterMk cId="3525870528" sldId="2147484103"/>
              <pc:sldLayoutMk cId="3295703056" sldId="2147484203"/>
              <ac:spMk id="7" creationId="{F4D62282-73C5-9CF1-92ED-005759308B1C}"/>
            </ac:spMkLst>
          </pc:spChg>
          <pc:spChg chg="del">
            <ac:chgData name="Paula Barclay" userId="c21493b4-225a-4226-904b-e79c97741547" providerId="ADAL" clId="{C5D66E59-158C-47F4-BC86-1DAFD3A0CDF8}" dt="2025-02-13T16:49:35.111" v="105" actId="478"/>
            <ac:spMkLst>
              <pc:docMk/>
              <pc:sldMasterMk cId="3525870528" sldId="2147484103"/>
              <pc:sldLayoutMk cId="3295703056" sldId="2147484203"/>
              <ac:spMk id="9" creationId="{3229AEE2-809F-1E54-8E91-7542BC94B060}"/>
            </ac:spMkLst>
          </pc:spChg>
        </pc:sldLayoutChg>
      </pc:sldMasterChg>
    </pc:docChg>
  </pc:docChgLst>
  <pc:docChgLst>
    <pc:chgData name="Paula Barclay" userId="c21493b4-225a-4226-904b-e79c97741547" providerId="ADAL" clId="{36F82148-A773-49C2-9502-8494A23D6467}"/>
    <pc:docChg chg="undo custSel addMainMaster modMainMaster">
      <pc:chgData name="Paula Barclay" userId="c21493b4-225a-4226-904b-e79c97741547" providerId="ADAL" clId="{36F82148-A773-49C2-9502-8494A23D6467}" dt="2025-01-24T16:21:37.498" v="103"/>
      <pc:docMkLst>
        <pc:docMk/>
      </pc:docMkLst>
      <pc:sldMasterChg chg="add modSldLayout">
        <pc:chgData name="Paula Barclay" userId="c21493b4-225a-4226-904b-e79c97741547" providerId="ADAL" clId="{36F82148-A773-49C2-9502-8494A23D6467}" dt="2025-01-24T16:21:37.498" v="103"/>
        <pc:sldMasterMkLst>
          <pc:docMk/>
          <pc:sldMasterMk cId="3525870528" sldId="2147484103"/>
        </pc:sldMasterMkLst>
        <pc:sldLayoutChg chg="addSp delSp modSp mod">
          <pc:chgData name="Paula Barclay" userId="c21493b4-225a-4226-904b-e79c97741547" providerId="ADAL" clId="{36F82148-A773-49C2-9502-8494A23D6467}" dt="2025-01-24T16:21:37.498" v="103"/>
          <pc:sldLayoutMkLst>
            <pc:docMk/>
            <pc:sldMasterMk cId="3525870528" sldId="2147484103"/>
            <pc:sldLayoutMk cId="1463859765" sldId="2147484105"/>
          </pc:sldLayoutMkLst>
          <pc:spChg chg="add mod">
            <ac:chgData name="Paula Barclay" userId="c21493b4-225a-4226-904b-e79c97741547" providerId="ADAL" clId="{36F82148-A773-49C2-9502-8494A23D6467}" dt="2025-01-24T16:21:37.498" v="103"/>
            <ac:spMkLst>
              <pc:docMk/>
              <pc:sldMasterMk cId="3525870528" sldId="2147484103"/>
              <pc:sldLayoutMk cId="1463859765" sldId="2147484105"/>
              <ac:spMk id="4" creationId="{4D1124B0-8DF1-476B-4EE3-77F42B3F4222}"/>
            </ac:spMkLst>
          </pc:spChg>
          <pc:spChg chg="add mod">
            <ac:chgData name="Paula Barclay" userId="c21493b4-225a-4226-904b-e79c97741547" providerId="ADAL" clId="{36F82148-A773-49C2-9502-8494A23D6467}" dt="2025-01-24T16:21:37.498" v="103"/>
            <ac:spMkLst>
              <pc:docMk/>
              <pc:sldMasterMk cId="3525870528" sldId="2147484103"/>
              <pc:sldLayoutMk cId="1463859765" sldId="2147484105"/>
              <ac:spMk id="5" creationId="{08FC2191-4066-DA6E-3009-82A038AAFAF5}"/>
            </ac:spMkLst>
          </pc:spChg>
        </pc:sldLayoutChg>
        <pc:sldLayoutChg chg="addSp delSp modSp mod">
          <pc:chgData name="Paula Barclay" userId="c21493b4-225a-4226-904b-e79c97741547" providerId="ADAL" clId="{36F82148-A773-49C2-9502-8494A23D6467}" dt="2025-01-24T16:21:34.914" v="101"/>
          <pc:sldLayoutMkLst>
            <pc:docMk/>
            <pc:sldMasterMk cId="3525870528" sldId="2147484103"/>
            <pc:sldLayoutMk cId="1297969255" sldId="2147484122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21:31.836" v="99"/>
          <pc:sldLayoutMkLst>
            <pc:docMk/>
            <pc:sldMasterMk cId="3525870528" sldId="2147484103"/>
            <pc:sldLayoutMk cId="2627751261" sldId="2147484123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21:26.114" v="95"/>
          <pc:sldLayoutMkLst>
            <pc:docMk/>
            <pc:sldMasterMk cId="3525870528" sldId="2147484103"/>
            <pc:sldLayoutMk cId="832073160" sldId="2147484124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21:23.409" v="93"/>
          <pc:sldLayoutMkLst>
            <pc:docMk/>
            <pc:sldMasterMk cId="3525870528" sldId="2147484103"/>
            <pc:sldLayoutMk cId="1176510859" sldId="2147484125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21:19.596" v="91"/>
          <pc:sldLayoutMkLst>
            <pc:docMk/>
            <pc:sldMasterMk cId="3525870528" sldId="2147484103"/>
            <pc:sldLayoutMk cId="454708225" sldId="2147484126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21:16.285" v="89"/>
          <pc:sldLayoutMkLst>
            <pc:docMk/>
            <pc:sldMasterMk cId="3525870528" sldId="2147484103"/>
            <pc:sldLayoutMk cId="3670106999" sldId="2147484127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21:13.539" v="87"/>
          <pc:sldLayoutMkLst>
            <pc:docMk/>
            <pc:sldMasterMk cId="3525870528" sldId="2147484103"/>
            <pc:sldLayoutMk cId="3492856668" sldId="2147484128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21:10.495" v="85"/>
          <pc:sldLayoutMkLst>
            <pc:docMk/>
            <pc:sldMasterMk cId="3525870528" sldId="2147484103"/>
            <pc:sldLayoutMk cId="736226535" sldId="2147484129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21:28.994" v="97"/>
          <pc:sldLayoutMkLst>
            <pc:docMk/>
            <pc:sldMasterMk cId="3525870528" sldId="2147484103"/>
            <pc:sldLayoutMk cId="3245083506" sldId="2147484161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21:04.285" v="81"/>
          <pc:sldLayoutMkLst>
            <pc:docMk/>
            <pc:sldMasterMk cId="3525870528" sldId="2147484103"/>
            <pc:sldLayoutMk cId="2164985895" sldId="2147484164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21:00.997" v="79"/>
          <pc:sldLayoutMkLst>
            <pc:docMk/>
            <pc:sldMasterMk cId="3525870528" sldId="2147484103"/>
            <pc:sldLayoutMk cId="4047740901" sldId="2147484165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20:53.949" v="75"/>
          <pc:sldLayoutMkLst>
            <pc:docMk/>
            <pc:sldMasterMk cId="3525870528" sldId="2147484103"/>
            <pc:sldLayoutMk cId="2626667273" sldId="2147484166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20:50.329" v="73"/>
          <pc:sldLayoutMkLst>
            <pc:docMk/>
            <pc:sldMasterMk cId="3525870528" sldId="2147484103"/>
            <pc:sldLayoutMk cId="415112665" sldId="2147484167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20:45.969" v="71" actId="207"/>
          <pc:sldLayoutMkLst>
            <pc:docMk/>
            <pc:sldMasterMk cId="3525870528" sldId="2147484103"/>
            <pc:sldLayoutMk cId="53538989" sldId="2147484168"/>
          </pc:sldLayoutMkLst>
          <pc:picChg chg="mod">
            <ac:chgData name="Paula Barclay" userId="c21493b4-225a-4226-904b-e79c97741547" providerId="ADAL" clId="{36F82148-A773-49C2-9502-8494A23D6467}" dt="2025-01-24T16:20:27.797" v="69" actId="1076"/>
            <ac:picMkLst>
              <pc:docMk/>
              <pc:sldMasterMk cId="3525870528" sldId="2147484103"/>
              <pc:sldLayoutMk cId="53538989" sldId="2147484168"/>
              <ac:picMk id="6" creationId="{91CE8D7D-C765-09CD-E697-14AEDA164481}"/>
            </ac:picMkLst>
          </pc:picChg>
        </pc:sldLayoutChg>
        <pc:sldLayoutChg chg="addSp delSp modSp mod">
          <pc:chgData name="Paula Barclay" userId="c21493b4-225a-4226-904b-e79c97741547" providerId="ADAL" clId="{36F82148-A773-49C2-9502-8494A23D6467}" dt="2025-01-24T16:20:57.315" v="77"/>
          <pc:sldLayoutMkLst>
            <pc:docMk/>
            <pc:sldMasterMk cId="3525870528" sldId="2147484103"/>
            <pc:sldLayoutMk cId="482543850" sldId="2147484169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21:07.612" v="83"/>
          <pc:sldLayoutMkLst>
            <pc:docMk/>
            <pc:sldMasterMk cId="3525870528" sldId="2147484103"/>
            <pc:sldLayoutMk cId="4241233067" sldId="2147484170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20:20.760" v="65"/>
          <pc:sldLayoutMkLst>
            <pc:docMk/>
            <pc:sldMasterMk cId="3525870528" sldId="2147484103"/>
            <pc:sldLayoutMk cId="3828426711" sldId="2147484171"/>
          </pc:sldLayoutMkLst>
          <pc:picChg chg="mod modCrop">
            <ac:chgData name="Paula Barclay" userId="c21493b4-225a-4226-904b-e79c97741547" providerId="ADAL" clId="{36F82148-A773-49C2-9502-8494A23D6467}" dt="2025-01-24T16:20:19.167" v="64" actId="732"/>
            <ac:picMkLst>
              <pc:docMk/>
              <pc:sldMasterMk cId="3525870528" sldId="2147484103"/>
              <pc:sldLayoutMk cId="3828426711" sldId="2147484171"/>
              <ac:picMk id="7" creationId="{7973235B-0E4E-515C-672A-7E6B4B134530}"/>
            </ac:picMkLst>
          </pc:picChg>
        </pc:sldLayoutChg>
        <pc:sldLayoutChg chg="addSp delSp modSp mod">
          <pc:chgData name="Paula Barclay" userId="c21493b4-225a-4226-904b-e79c97741547" providerId="ADAL" clId="{36F82148-A773-49C2-9502-8494A23D6467}" dt="2025-01-24T16:20:07.405" v="61"/>
          <pc:sldLayoutMkLst>
            <pc:docMk/>
            <pc:sldMasterMk cId="3525870528" sldId="2147484103"/>
            <pc:sldLayoutMk cId="1463150715" sldId="2147484188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20:03.098" v="59"/>
          <pc:sldLayoutMkLst>
            <pc:docMk/>
            <pc:sldMasterMk cId="3525870528" sldId="2147484103"/>
            <pc:sldLayoutMk cId="183160360" sldId="2147484189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20:00.107" v="57"/>
          <pc:sldLayoutMkLst>
            <pc:docMk/>
            <pc:sldMasterMk cId="3525870528" sldId="2147484103"/>
            <pc:sldLayoutMk cId="1410720408" sldId="2147484190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19:56.395" v="55"/>
          <pc:sldLayoutMkLst>
            <pc:docMk/>
            <pc:sldMasterMk cId="3525870528" sldId="2147484103"/>
            <pc:sldLayoutMk cId="3952868820" sldId="2147484191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19:51.852" v="53"/>
          <pc:sldLayoutMkLst>
            <pc:docMk/>
            <pc:sldMasterMk cId="3525870528" sldId="2147484103"/>
            <pc:sldLayoutMk cId="2557048905" sldId="2147484192"/>
          </pc:sldLayoutMkLst>
          <pc:picChg chg="mod modCrop">
            <ac:chgData name="Paula Barclay" userId="c21493b4-225a-4226-904b-e79c97741547" providerId="ADAL" clId="{36F82148-A773-49C2-9502-8494A23D6467}" dt="2025-01-24T16:19:49.478" v="52" actId="18131"/>
            <ac:picMkLst>
              <pc:docMk/>
              <pc:sldMasterMk cId="3525870528" sldId="2147484103"/>
              <pc:sldLayoutMk cId="2557048905" sldId="2147484192"/>
              <ac:picMk id="7" creationId="{2322AA8D-FECD-4FC9-1B72-DE32C9810DCC}"/>
            </ac:picMkLst>
          </pc:picChg>
        </pc:sldLayoutChg>
        <pc:sldLayoutChg chg="addSp delSp modSp mod">
          <pc:chgData name="Paula Barclay" userId="c21493b4-225a-4226-904b-e79c97741547" providerId="ADAL" clId="{36F82148-A773-49C2-9502-8494A23D6467}" dt="2025-01-24T16:19:30.369" v="48"/>
          <pc:sldLayoutMkLst>
            <pc:docMk/>
            <pc:sldMasterMk cId="3525870528" sldId="2147484103"/>
            <pc:sldLayoutMk cId="1948287220" sldId="2147484193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19:26.529" v="46" actId="18131"/>
          <pc:sldLayoutMkLst>
            <pc:docMk/>
            <pc:sldMasterMk cId="3525870528" sldId="2147484103"/>
            <pc:sldLayoutMk cId="3617445047" sldId="2147484194"/>
          </pc:sldLayoutMkLst>
          <pc:picChg chg="mod modCrop">
            <ac:chgData name="Paula Barclay" userId="c21493b4-225a-4226-904b-e79c97741547" providerId="ADAL" clId="{36F82148-A773-49C2-9502-8494A23D6467}" dt="2025-01-24T16:19:26.529" v="46" actId="18131"/>
            <ac:picMkLst>
              <pc:docMk/>
              <pc:sldMasterMk cId="3525870528" sldId="2147484103"/>
              <pc:sldLayoutMk cId="3617445047" sldId="2147484194"/>
              <ac:picMk id="7" creationId="{441131B1-E23E-1CB5-3153-EE13E0A64ECF}"/>
            </ac:picMkLst>
          </pc:picChg>
        </pc:sldLayoutChg>
        <pc:sldLayoutChg chg="addSp delSp modSp mod">
          <pc:chgData name="Paula Barclay" userId="c21493b4-225a-4226-904b-e79c97741547" providerId="ADAL" clId="{36F82148-A773-49C2-9502-8494A23D6467}" dt="2025-01-24T16:18:04.253" v="23" actId="207"/>
          <pc:sldLayoutMkLst>
            <pc:docMk/>
            <pc:sldMasterMk cId="3525870528" sldId="2147484103"/>
            <pc:sldLayoutMk cId="3160010026" sldId="2147484195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19:06.821" v="42" actId="732"/>
          <pc:sldLayoutMkLst>
            <pc:docMk/>
            <pc:sldMasterMk cId="3525870528" sldId="2147484103"/>
            <pc:sldLayoutMk cId="1677808014" sldId="2147484196"/>
          </pc:sldLayoutMkLst>
          <pc:picChg chg="mod modCrop">
            <ac:chgData name="Paula Barclay" userId="c21493b4-225a-4226-904b-e79c97741547" providerId="ADAL" clId="{36F82148-A773-49C2-9502-8494A23D6467}" dt="2025-01-24T16:19:06.821" v="42" actId="732"/>
            <ac:picMkLst>
              <pc:docMk/>
              <pc:sldMasterMk cId="3525870528" sldId="2147484103"/>
              <pc:sldLayoutMk cId="1677808014" sldId="2147484196"/>
              <ac:picMk id="9" creationId="{FE796051-C49F-F379-F90D-0C87A9769C1D}"/>
            </ac:picMkLst>
          </pc:picChg>
        </pc:sldLayoutChg>
        <pc:sldLayoutChg chg="addSp delSp modSp mod">
          <pc:chgData name="Paula Barclay" userId="c21493b4-225a-4226-904b-e79c97741547" providerId="ADAL" clId="{36F82148-A773-49C2-9502-8494A23D6467}" dt="2025-01-24T16:18:37.336" v="37"/>
          <pc:sldLayoutMkLst>
            <pc:docMk/>
            <pc:sldMasterMk cId="3525870528" sldId="2147484103"/>
            <pc:sldLayoutMk cId="3615410450" sldId="2147484197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18:43.808" v="38" actId="14100"/>
          <pc:sldLayoutMkLst>
            <pc:docMk/>
            <pc:sldMasterMk cId="3525870528" sldId="2147484103"/>
            <pc:sldLayoutMk cId="4184967617" sldId="2147484198"/>
          </pc:sldLayoutMkLst>
          <pc:picChg chg="mod">
            <ac:chgData name="Paula Barclay" userId="c21493b4-225a-4226-904b-e79c97741547" providerId="ADAL" clId="{36F82148-A773-49C2-9502-8494A23D6467}" dt="2025-01-24T16:18:43.808" v="38" actId="14100"/>
            <ac:picMkLst>
              <pc:docMk/>
              <pc:sldMasterMk cId="3525870528" sldId="2147484103"/>
              <pc:sldLayoutMk cId="4184967617" sldId="2147484198"/>
              <ac:picMk id="7" creationId="{BFCFDAB3-A1FC-538B-76F1-2C944634D4CF}"/>
            </ac:picMkLst>
          </pc:picChg>
        </pc:sldLayoutChg>
        <pc:sldLayoutChg chg="addSp delSp modSp mod">
          <pc:chgData name="Paula Barclay" userId="c21493b4-225a-4226-904b-e79c97741547" providerId="ADAL" clId="{36F82148-A773-49C2-9502-8494A23D6467}" dt="2025-01-24T16:18:49.575" v="39" actId="14100"/>
          <pc:sldLayoutMkLst>
            <pc:docMk/>
            <pc:sldMasterMk cId="3525870528" sldId="2147484103"/>
            <pc:sldLayoutMk cId="3893479958" sldId="2147484199"/>
          </pc:sldLayoutMkLst>
          <pc:picChg chg="mod">
            <ac:chgData name="Paula Barclay" userId="c21493b4-225a-4226-904b-e79c97741547" providerId="ADAL" clId="{36F82148-A773-49C2-9502-8494A23D6467}" dt="2025-01-24T16:18:49.575" v="39" actId="14100"/>
            <ac:picMkLst>
              <pc:docMk/>
              <pc:sldMasterMk cId="3525870528" sldId="2147484103"/>
              <pc:sldLayoutMk cId="3893479958" sldId="2147484199"/>
              <ac:picMk id="6" creationId="{81D27029-55CD-41A7-8DF6-6922A2F864DA}"/>
            </ac:picMkLst>
          </pc:picChg>
        </pc:sldLayoutChg>
        <pc:sldLayoutChg chg="addSp delSp modSp mod">
          <pc:chgData name="Paula Barclay" userId="c21493b4-225a-4226-904b-e79c97741547" providerId="ADAL" clId="{36F82148-A773-49C2-9502-8494A23D6467}" dt="2025-01-24T16:18:24.211" v="31"/>
          <pc:sldLayoutMkLst>
            <pc:docMk/>
            <pc:sldMasterMk cId="3525870528" sldId="2147484103"/>
            <pc:sldLayoutMk cId="3345362366" sldId="2147484200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18:19.523" v="29"/>
          <pc:sldLayoutMkLst>
            <pc:docMk/>
            <pc:sldMasterMk cId="3525870528" sldId="2147484103"/>
            <pc:sldLayoutMk cId="2701850122" sldId="2147484201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18:16.109" v="27"/>
          <pc:sldLayoutMkLst>
            <pc:docMk/>
            <pc:sldMasterMk cId="3525870528" sldId="2147484103"/>
            <pc:sldLayoutMk cId="2938187636" sldId="2147484202"/>
          </pc:sldLayoutMkLst>
        </pc:sldLayoutChg>
        <pc:sldLayoutChg chg="addSp delSp modSp mod">
          <pc:chgData name="Paula Barclay" userId="c21493b4-225a-4226-904b-e79c97741547" providerId="ADAL" clId="{36F82148-A773-49C2-9502-8494A23D6467}" dt="2025-01-24T16:18:12.573" v="25"/>
          <pc:sldLayoutMkLst>
            <pc:docMk/>
            <pc:sldMasterMk cId="3525870528" sldId="2147484103"/>
            <pc:sldLayoutMk cId="3295703056" sldId="2147484203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8AB38F-FA73-4685-8126-C440B9941012}" type="datetimeFigureOut">
              <a:rPr lang="en-US" smtClean="0"/>
              <a:t>2/13/2025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F5E13E-21E9-4671-ABAD-39A4BF9C50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834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50A8971-52B8-4C5A-99D8-986A596F2912}" type="datetimeFigureOut">
              <a:rPr lang="en-GB" smtClean="0"/>
              <a:pPr/>
              <a:t>13/02/2025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26B53C8-14E4-49A7-A1A5-3BF810B81EB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9032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6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8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0.em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emf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bg>
      <p:bgPr>
        <a:solidFill>
          <a:srgbClr val="021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6E7E0-FAB8-4B97-A85D-8973F000D2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01302"/>
            <a:ext cx="6858000" cy="1790700"/>
          </a:xfrm>
        </p:spPr>
        <p:txBody>
          <a:bodyPr anchor="b"/>
          <a:lstStyle>
            <a:lvl1pPr algn="ctr"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5A2CFD75-70E6-255D-7203-38A8667132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2056" y="3718902"/>
            <a:ext cx="1787775" cy="9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36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143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6E7E0-FAB8-4B97-A85D-8973F000D2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01302"/>
            <a:ext cx="6858000" cy="1790700"/>
          </a:xfrm>
        </p:spPr>
        <p:txBody>
          <a:bodyPr anchor="b"/>
          <a:lstStyle>
            <a:lvl1pPr algn="ctr"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17900BAC-9FD4-A8CE-3557-42ACC2AA03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2056" y="3718902"/>
            <a:ext cx="1787775" cy="9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744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bg>
      <p:bgPr>
        <a:solidFill>
          <a:srgbClr val="266A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6E7E0-FAB8-4B97-A85D-8973F000D2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01302"/>
            <a:ext cx="6858000" cy="1790700"/>
          </a:xfrm>
        </p:spPr>
        <p:txBody>
          <a:bodyPr anchor="b"/>
          <a:lstStyle>
            <a:lvl1pPr algn="ctr">
              <a:defRPr sz="5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D4FB9EF7-350D-3EA5-738E-195EB600CB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2056" y="3718902"/>
            <a:ext cx="1787775" cy="9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434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bg>
      <p:bgPr>
        <a:solidFill>
          <a:srgbClr val="94C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6E7E0-FAB8-4B97-A85D-8973F000D2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01302"/>
            <a:ext cx="6858000" cy="1790700"/>
          </a:xfrm>
        </p:spPr>
        <p:txBody>
          <a:bodyPr anchor="b"/>
          <a:lstStyle>
            <a:lvl1pPr algn="ctr">
              <a:defRPr sz="540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" name="Picture 3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A37C6A36-A543-28BB-C294-B9D999DE05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2056" y="3718902"/>
            <a:ext cx="1787775" cy="9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544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bg>
      <p:bgPr>
        <a:solidFill>
          <a:srgbClr val="EA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6E7E0-FAB8-4B97-A85D-8973F000D2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01302"/>
            <a:ext cx="6858000" cy="1790700"/>
          </a:xfrm>
        </p:spPr>
        <p:txBody>
          <a:bodyPr anchor="b"/>
          <a:lstStyle>
            <a:lvl1pPr algn="ctr">
              <a:defRPr sz="540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" name="Picture 3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A37C6A36-A543-28BB-C294-B9D999DE05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2056" y="3718902"/>
            <a:ext cx="1787775" cy="9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125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6E7E0-FAB8-4B97-A85D-8973F000D2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01302"/>
            <a:ext cx="6858000" cy="1790700"/>
          </a:xfrm>
        </p:spPr>
        <p:txBody>
          <a:bodyPr anchor="b"/>
          <a:lstStyle>
            <a:lvl1pPr algn="ctr">
              <a:defRPr sz="5400" b="0">
                <a:solidFill>
                  <a:schemeClr val="accent2"/>
                </a:solidFill>
                <a:latin typeface="+mj-lt"/>
                <a:cs typeface="Poppins ExtraBold" panose="000009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1D549338-010A-7697-03B9-30D611FC51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2056" y="3718902"/>
            <a:ext cx="1787775" cy="9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303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03CFF6-971C-E700-CD75-E8F70D1C2D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5" y="0"/>
            <a:ext cx="9126210" cy="51435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EE63B478-75FA-E76F-0427-7DC768FF0F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01302"/>
            <a:ext cx="6858000" cy="1790700"/>
          </a:xfrm>
        </p:spPr>
        <p:txBody>
          <a:bodyPr anchor="b"/>
          <a:lstStyle>
            <a:lvl1pPr algn="ctr">
              <a:defRPr sz="54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DF0738BB-4FB5-BD5C-9A4E-800AD484500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2056" y="3718902"/>
            <a:ext cx="1787775" cy="9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665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B024A5B-F06D-D165-AE6A-3836447823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0" y="0"/>
            <a:ext cx="9134500" cy="51435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25DA69F-599B-8EE8-215E-4FF04B187D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01302"/>
            <a:ext cx="6858000" cy="1790700"/>
          </a:xfrm>
        </p:spPr>
        <p:txBody>
          <a:bodyPr anchor="b"/>
          <a:lstStyle>
            <a:lvl1pPr algn="ctr">
              <a:defRPr sz="54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6C521AD7-939E-50F6-9150-EA96A73C6AE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2056" y="3718902"/>
            <a:ext cx="1787775" cy="9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768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177EA3-2BB7-0003-F2B5-A65E360549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0" y="0"/>
            <a:ext cx="9134500" cy="51435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25DA69F-599B-8EE8-215E-4FF04B187D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01302"/>
            <a:ext cx="6858000" cy="1790700"/>
          </a:xfrm>
        </p:spPr>
        <p:txBody>
          <a:bodyPr anchor="b"/>
          <a:lstStyle>
            <a:lvl1pPr algn="ctr">
              <a:defRPr sz="54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5B57B140-C894-A5AE-81B8-8272C589B4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2056" y="3718902"/>
            <a:ext cx="1787775" cy="9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368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ECD1DC-5561-1948-7F1B-F48CB440BF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-20000"/>
          </a:blip>
          <a:srcRect b="54568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25DA69F-599B-8EE8-215E-4FF04B187D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2016125"/>
            <a:ext cx="6858000" cy="1790700"/>
          </a:xfrm>
        </p:spPr>
        <p:txBody>
          <a:bodyPr anchor="b"/>
          <a:lstStyle>
            <a:lvl1pPr algn="ctr">
              <a:defRPr sz="48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A57FB7EA-D80C-AB6E-4827-4167C77541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2056" y="3718902"/>
            <a:ext cx="1787775" cy="9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859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FF4EEB-784C-3E36-2A33-335EB0F05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474"/>
          <a:stretch/>
        </p:blipFill>
        <p:spPr>
          <a:xfrm>
            <a:off x="-20315" y="-1"/>
            <a:ext cx="9169667" cy="514350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25DA69F-599B-8EE8-215E-4FF04B187D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01302"/>
            <a:ext cx="6858000" cy="1790700"/>
          </a:xfrm>
        </p:spPr>
        <p:txBody>
          <a:bodyPr anchor="b"/>
          <a:lstStyle>
            <a:lvl1pPr algn="ctr">
              <a:defRPr sz="54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D1997E66-50E1-86DB-682C-316BADE2BA5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2056" y="3718902"/>
            <a:ext cx="1787775" cy="9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473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AA8B79-BFCD-3089-81CF-360D334DB8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42" t="3254" r="440" b="16865"/>
          <a:stretch/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A789DEC-CEB3-4910-ED34-B49DBB4A54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01302"/>
            <a:ext cx="6858000" cy="1790700"/>
          </a:xfrm>
        </p:spPr>
        <p:txBody>
          <a:bodyPr anchor="b"/>
          <a:lstStyle>
            <a:lvl1pPr algn="ctr">
              <a:defRPr sz="5400" b="0">
                <a:solidFill>
                  <a:schemeClr val="accent2"/>
                </a:solidFill>
                <a:latin typeface="+mj-lt"/>
                <a:cs typeface="Poppins ExtraBold" panose="000009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7" name="Picture 6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6A5CA848-D5CE-9382-9CAB-E3DC5C756B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92056" y="3718902"/>
            <a:ext cx="1787775" cy="9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973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6399835-9CC4-B5C6-31EF-7C6163464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886700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40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0CC5C3-61AE-686B-05BD-E5781AA05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26" y="1012250"/>
            <a:ext cx="7886700" cy="3118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3961"/>
                </a:solidFill>
                <a:latin typeface="+mn-lt"/>
              </a:defRPr>
            </a:lvl1pPr>
            <a:lvl2pPr>
              <a:defRPr>
                <a:solidFill>
                  <a:srgbClr val="143961"/>
                </a:solidFill>
                <a:latin typeface="+mn-lt"/>
              </a:defRPr>
            </a:lvl2pPr>
            <a:lvl3pPr>
              <a:defRPr>
                <a:solidFill>
                  <a:srgbClr val="143961"/>
                </a:solidFill>
                <a:latin typeface="+mn-lt"/>
              </a:defRPr>
            </a:lvl3pPr>
            <a:lvl4pPr>
              <a:defRPr>
                <a:solidFill>
                  <a:srgbClr val="143961"/>
                </a:solidFill>
                <a:latin typeface="+mn-lt"/>
              </a:defRPr>
            </a:lvl4pPr>
            <a:lvl5pPr>
              <a:defRPr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557371CA-F4C4-F1A5-5448-411B8673DD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551" y="4376020"/>
            <a:ext cx="1047749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524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CD71A-89D2-44BF-B7E6-0EAD872F2D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123E18-29A4-4BE1-B65D-602AC9F503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34647" y="1107381"/>
            <a:ext cx="3779567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41E4B"/>
                </a:solidFill>
                <a:latin typeface="+mn-lt"/>
              </a:defRPr>
            </a:lvl1pPr>
            <a:lvl2pPr>
              <a:defRPr sz="1600">
                <a:solidFill>
                  <a:srgbClr val="041E4B"/>
                </a:solidFill>
                <a:latin typeface="+mn-lt"/>
              </a:defRPr>
            </a:lvl2pPr>
            <a:lvl3pPr>
              <a:defRPr sz="1400">
                <a:solidFill>
                  <a:srgbClr val="041E4B"/>
                </a:solidFill>
                <a:latin typeface="+mn-lt"/>
              </a:defRPr>
            </a:lvl3pPr>
            <a:lvl4pPr>
              <a:defRPr sz="1200">
                <a:solidFill>
                  <a:srgbClr val="041E4B"/>
                </a:solidFill>
                <a:latin typeface="+mn-lt"/>
              </a:defRPr>
            </a:lvl4pPr>
            <a:lvl5pPr>
              <a:defRPr sz="1200">
                <a:solidFill>
                  <a:srgbClr val="041E4B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56A49B3-8F18-37F6-2571-BFB9B3D42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886700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4000" spc="-15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39A464EB-795A-80FC-66BE-47FDAA7B5B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551" y="4376020"/>
            <a:ext cx="1047749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9588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0D3DE85-F539-A458-58C6-39A536E53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3C0D03E-8980-B2B8-2CE1-50D50B0A26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34647" y="1107381"/>
            <a:ext cx="3779567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41E4B"/>
                </a:solidFill>
                <a:latin typeface="+mn-lt"/>
              </a:defRPr>
            </a:lvl1pPr>
            <a:lvl2pPr>
              <a:defRPr sz="1600">
                <a:solidFill>
                  <a:srgbClr val="041E4B"/>
                </a:solidFill>
                <a:latin typeface="+mn-lt"/>
              </a:defRPr>
            </a:lvl2pPr>
            <a:lvl3pPr>
              <a:defRPr sz="1400">
                <a:solidFill>
                  <a:srgbClr val="041E4B"/>
                </a:solidFill>
                <a:latin typeface="+mn-lt"/>
              </a:defRPr>
            </a:lvl3pPr>
            <a:lvl4pPr>
              <a:defRPr sz="1200">
                <a:solidFill>
                  <a:srgbClr val="041E4B"/>
                </a:solidFill>
                <a:latin typeface="+mn-lt"/>
              </a:defRPr>
            </a:lvl4pPr>
            <a:lvl5pPr>
              <a:defRPr sz="1200">
                <a:solidFill>
                  <a:srgbClr val="041E4B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0DA61D8-3C11-88FB-482C-F6F607B68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886700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4000" spc="-150"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064ABA44-5F94-A74A-7F42-70A56A8EA8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4440116"/>
            <a:ext cx="921574" cy="46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319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bg>
      <p:bgPr>
        <a:solidFill>
          <a:srgbClr val="EA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B6021526-355A-CA43-1382-3E6A797C78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551" y="4376020"/>
            <a:ext cx="1047749" cy="5322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271B33-169D-59B4-B459-15351EDCA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886700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40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5AD12-4493-7ED3-F613-16F7D6EEA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26" y="1012250"/>
            <a:ext cx="7886700" cy="3118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3961"/>
                </a:solidFill>
                <a:latin typeface="+mn-lt"/>
              </a:defRPr>
            </a:lvl1pPr>
            <a:lvl2pPr>
              <a:defRPr>
                <a:solidFill>
                  <a:srgbClr val="143961"/>
                </a:solidFill>
                <a:latin typeface="+mn-lt"/>
              </a:defRPr>
            </a:lvl2pPr>
            <a:lvl3pPr>
              <a:defRPr>
                <a:solidFill>
                  <a:srgbClr val="143961"/>
                </a:solidFill>
                <a:latin typeface="+mn-lt"/>
              </a:defRPr>
            </a:lvl3pPr>
            <a:lvl4pPr>
              <a:defRPr>
                <a:solidFill>
                  <a:srgbClr val="143961"/>
                </a:solidFill>
                <a:latin typeface="+mn-lt"/>
              </a:defRPr>
            </a:lvl4pPr>
            <a:lvl5pPr>
              <a:defRPr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07235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4495800" y="0"/>
            <a:ext cx="4648201" cy="5143500"/>
          </a:xfrm>
          <a:prstGeom prst="rect">
            <a:avLst/>
          </a:prstGeom>
          <a:solidFill>
            <a:srgbClr val="EAF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0B8BA85-9B3A-CA73-A3D2-596687D05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F54C822-3D8C-CB37-F0A2-75C8B01626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34647" y="1107381"/>
            <a:ext cx="3779567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41E4B"/>
                </a:solidFill>
                <a:latin typeface="+mn-lt"/>
              </a:defRPr>
            </a:lvl1pPr>
            <a:lvl2pPr>
              <a:defRPr sz="1600">
                <a:solidFill>
                  <a:srgbClr val="041E4B"/>
                </a:solidFill>
                <a:latin typeface="+mn-lt"/>
              </a:defRPr>
            </a:lvl2pPr>
            <a:lvl3pPr>
              <a:defRPr sz="1400">
                <a:solidFill>
                  <a:srgbClr val="041E4B"/>
                </a:solidFill>
                <a:latin typeface="+mn-lt"/>
              </a:defRPr>
            </a:lvl3pPr>
            <a:lvl4pPr>
              <a:defRPr sz="1200">
                <a:solidFill>
                  <a:srgbClr val="041E4B"/>
                </a:solidFill>
                <a:latin typeface="+mn-lt"/>
              </a:defRPr>
            </a:lvl4pPr>
            <a:lvl5pPr>
              <a:defRPr sz="1200">
                <a:solidFill>
                  <a:srgbClr val="041E4B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F2DC4E7-AE7F-AC9C-3634-FDA6AD78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3867150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2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5A7F08C6-BE9A-D475-9FF3-C47E8B2744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551" y="4376020"/>
            <a:ext cx="1047749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7592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0" y="0"/>
            <a:ext cx="4648201" cy="5143500"/>
          </a:xfrm>
          <a:prstGeom prst="rect">
            <a:avLst/>
          </a:prstGeom>
          <a:solidFill>
            <a:srgbClr val="EAF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3C1B7D6E-DCFF-0001-8D57-52183188D7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3253" y="4325691"/>
            <a:ext cx="1146821" cy="58258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0A6FC1-3A95-A86B-2915-0D2D0A5E1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82A2C36-935A-C7A4-7CC9-120352B996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34647" y="1107381"/>
            <a:ext cx="3779567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41E4B"/>
                </a:solidFill>
                <a:latin typeface="+mn-lt"/>
              </a:defRPr>
            </a:lvl1pPr>
            <a:lvl2pPr>
              <a:defRPr sz="1600">
                <a:solidFill>
                  <a:srgbClr val="041E4B"/>
                </a:solidFill>
                <a:latin typeface="+mn-lt"/>
              </a:defRPr>
            </a:lvl2pPr>
            <a:lvl3pPr>
              <a:defRPr sz="1400">
                <a:solidFill>
                  <a:srgbClr val="041E4B"/>
                </a:solidFill>
                <a:latin typeface="+mn-lt"/>
              </a:defRPr>
            </a:lvl3pPr>
            <a:lvl4pPr>
              <a:defRPr sz="1200">
                <a:solidFill>
                  <a:srgbClr val="041E4B"/>
                </a:solidFill>
                <a:latin typeface="+mn-lt"/>
              </a:defRPr>
            </a:lvl4pPr>
            <a:lvl5pPr>
              <a:defRPr sz="1200">
                <a:solidFill>
                  <a:srgbClr val="041E4B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CD86954-397D-A7F4-90F5-794381797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40440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2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12821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bg>
      <p:bgPr>
        <a:solidFill>
          <a:srgbClr val="94C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B6021526-355A-CA43-1382-3E6A797C78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551" y="4376020"/>
            <a:ext cx="1047749" cy="5322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271B33-169D-59B4-B459-15351EDCA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886700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40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5AD12-4493-7ED3-F613-16F7D6EEA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26" y="1012250"/>
            <a:ext cx="7886700" cy="31189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3961"/>
                </a:solidFill>
                <a:latin typeface="+mn-lt"/>
              </a:defRPr>
            </a:lvl1pPr>
            <a:lvl2pPr>
              <a:defRPr>
                <a:solidFill>
                  <a:srgbClr val="143961"/>
                </a:solidFill>
                <a:latin typeface="+mn-lt"/>
              </a:defRPr>
            </a:lvl2pPr>
            <a:lvl3pPr>
              <a:defRPr>
                <a:solidFill>
                  <a:srgbClr val="143961"/>
                </a:solidFill>
                <a:latin typeface="+mn-lt"/>
              </a:defRPr>
            </a:lvl3pPr>
            <a:lvl4pPr>
              <a:defRPr>
                <a:solidFill>
                  <a:srgbClr val="143961"/>
                </a:solidFill>
                <a:latin typeface="+mn-lt"/>
              </a:defRPr>
            </a:lvl4pPr>
            <a:lvl5pPr>
              <a:defRPr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28497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4495800" y="0"/>
            <a:ext cx="4648201" cy="5143500"/>
          </a:xfrm>
          <a:prstGeom prst="rect">
            <a:avLst/>
          </a:prstGeom>
          <a:solidFill>
            <a:srgbClr val="94C8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0B8BA85-9B3A-CA73-A3D2-596687D055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F54C822-3D8C-CB37-F0A2-75C8B01626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34647" y="1107381"/>
            <a:ext cx="3779567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41E4B"/>
                </a:solidFill>
                <a:latin typeface="+mn-lt"/>
              </a:defRPr>
            </a:lvl1pPr>
            <a:lvl2pPr>
              <a:defRPr sz="1600">
                <a:solidFill>
                  <a:srgbClr val="041E4B"/>
                </a:solidFill>
                <a:latin typeface="+mn-lt"/>
              </a:defRPr>
            </a:lvl2pPr>
            <a:lvl3pPr>
              <a:defRPr sz="1400">
                <a:solidFill>
                  <a:srgbClr val="041E4B"/>
                </a:solidFill>
                <a:latin typeface="+mn-lt"/>
              </a:defRPr>
            </a:lvl3pPr>
            <a:lvl4pPr>
              <a:defRPr sz="1200">
                <a:solidFill>
                  <a:srgbClr val="041E4B"/>
                </a:solidFill>
                <a:latin typeface="+mn-lt"/>
              </a:defRPr>
            </a:lvl4pPr>
            <a:lvl5pPr>
              <a:defRPr sz="1200">
                <a:solidFill>
                  <a:srgbClr val="041E4B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F2DC4E7-AE7F-AC9C-3634-FDA6AD78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3867150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2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5A7F08C6-BE9A-D475-9FF3-C47E8B2744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551" y="4376020"/>
            <a:ext cx="1047749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2315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0" y="0"/>
            <a:ext cx="4648201" cy="5143500"/>
          </a:xfrm>
          <a:prstGeom prst="rect">
            <a:avLst/>
          </a:prstGeom>
          <a:solidFill>
            <a:srgbClr val="94C8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3C1B7D6E-DCFF-0001-8D57-52183188D7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3253" y="4325691"/>
            <a:ext cx="1146821" cy="58258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0A6FC1-3A95-A86B-2915-0D2D0A5E1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400">
                <a:latin typeface="+mn-lt"/>
              </a:defRPr>
            </a:lvl3pPr>
            <a:lvl4pPr>
              <a:defRPr sz="1200">
                <a:latin typeface="+mn-lt"/>
              </a:defRPr>
            </a:lvl4pPr>
            <a:lvl5pPr>
              <a:defRPr sz="12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82A2C36-935A-C7A4-7CC9-120352B996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34647" y="1107381"/>
            <a:ext cx="3779567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041E4B"/>
                </a:solidFill>
                <a:latin typeface="+mn-lt"/>
              </a:defRPr>
            </a:lvl1pPr>
            <a:lvl2pPr>
              <a:defRPr sz="1600">
                <a:solidFill>
                  <a:srgbClr val="041E4B"/>
                </a:solidFill>
                <a:latin typeface="+mn-lt"/>
              </a:defRPr>
            </a:lvl2pPr>
            <a:lvl3pPr>
              <a:defRPr sz="1400">
                <a:solidFill>
                  <a:srgbClr val="041E4B"/>
                </a:solidFill>
                <a:latin typeface="+mn-lt"/>
              </a:defRPr>
            </a:lvl3pPr>
            <a:lvl4pPr>
              <a:defRPr sz="1200">
                <a:solidFill>
                  <a:srgbClr val="041E4B"/>
                </a:solidFill>
                <a:latin typeface="+mn-lt"/>
              </a:defRPr>
            </a:lvl4pPr>
            <a:lvl5pPr>
              <a:defRPr sz="1200">
                <a:solidFill>
                  <a:srgbClr val="041E4B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CD86954-397D-A7F4-90F5-794381797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40440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2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0145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bg>
      <p:bgPr>
        <a:solidFill>
          <a:srgbClr val="143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54A85D6-346A-0766-156B-A1F0101C1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886700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4000" spc="-15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F1A7A76-B4BE-E492-83FC-AD587D22E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26" y="1012250"/>
            <a:ext cx="7886700" cy="3118999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2" name="Picture 11" descr="A black and white logo&#10;&#10;Description automatically generated">
            <a:extLst>
              <a:ext uri="{FF2B5EF4-FFF2-40B4-BE49-F238E27FC236}">
                <a16:creationId xmlns:a16="http://schemas.microsoft.com/office/drawing/2014/main" id="{4A8D6BC5-E318-3576-FBC7-040FE8D9D8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551" y="4376020"/>
            <a:ext cx="1047749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342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4495800" y="0"/>
            <a:ext cx="4648201" cy="5143500"/>
          </a:xfrm>
          <a:prstGeom prst="rect">
            <a:avLst/>
          </a:prstGeom>
          <a:solidFill>
            <a:srgbClr val="1439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25DB205-5A6D-6202-BA7E-F801A65C9B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5B088C4-7990-5409-91A1-9F0B49DE0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3979383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2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61C93CB-B2EF-54F3-DE46-61E8901B2B6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400">
                <a:solidFill>
                  <a:schemeClr val="bg1"/>
                </a:solidFill>
                <a:latin typeface="+mn-lt"/>
              </a:defRPr>
            </a:lvl2pPr>
            <a:lvl3pPr>
              <a:defRPr sz="1200">
                <a:solidFill>
                  <a:schemeClr val="bg1"/>
                </a:solidFill>
                <a:latin typeface="+mn-lt"/>
              </a:defRPr>
            </a:lvl3pPr>
            <a:lvl4pPr>
              <a:defRPr sz="1100">
                <a:solidFill>
                  <a:schemeClr val="bg1"/>
                </a:solidFill>
                <a:latin typeface="+mn-lt"/>
              </a:defRPr>
            </a:lvl4pPr>
            <a:lvl5pPr>
              <a:defRPr sz="11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C39624D-3C0B-DA81-D8BC-976DA531877D}"/>
              </a:ext>
            </a:extLst>
          </p:cNvPr>
          <p:cNvSpPr txBox="1">
            <a:spLocks/>
          </p:cNvSpPr>
          <p:nvPr userDrawn="1"/>
        </p:nvSpPr>
        <p:spPr>
          <a:xfrm>
            <a:off x="5034360" y="235224"/>
            <a:ext cx="3867150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2400" b="0" kern="1200" spc="-300">
                <a:solidFill>
                  <a:srgbClr val="143961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</a:lstStyle>
          <a:p>
            <a:pPr algn="ctr"/>
            <a:r>
              <a:rPr lang="en-GB" sz="2200" spc="-150" dirty="0">
                <a:solidFill>
                  <a:schemeClr val="bg1"/>
                </a:solidFill>
              </a:rPr>
              <a:t>Click to edit Master title style</a:t>
            </a:r>
          </a:p>
        </p:txBody>
      </p:sp>
      <p:pic>
        <p:nvPicPr>
          <p:cNvPr id="11" name="Picture 10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68A9F802-649D-FD0F-689B-2D77DFF6F7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6552" y="4376020"/>
            <a:ext cx="1047748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0534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0" y="0"/>
            <a:ext cx="4648201" cy="5143500"/>
          </a:xfrm>
          <a:prstGeom prst="rect">
            <a:avLst/>
          </a:prstGeom>
          <a:solidFill>
            <a:srgbClr val="1439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718E5C3A-37DC-82BA-A011-61214B2C95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4440116"/>
            <a:ext cx="921574" cy="468160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1A365ED-23A1-4F4C-8085-CC6D55A203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7F807F22-2557-99FC-95C5-04F413E76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42218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200" spc="-15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2BC2A58-6444-4A6F-EAEC-6529FC30BD5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143961"/>
                </a:solidFill>
                <a:latin typeface="+mn-lt"/>
              </a:defRPr>
            </a:lvl1pPr>
            <a:lvl2pPr>
              <a:defRPr sz="1400">
                <a:solidFill>
                  <a:srgbClr val="143961"/>
                </a:solidFill>
                <a:latin typeface="+mn-lt"/>
              </a:defRPr>
            </a:lvl2pPr>
            <a:lvl3pPr>
              <a:defRPr sz="1200">
                <a:solidFill>
                  <a:srgbClr val="143961"/>
                </a:solidFill>
                <a:latin typeface="+mn-lt"/>
              </a:defRPr>
            </a:lvl3pPr>
            <a:lvl4pPr>
              <a:defRPr sz="1100">
                <a:solidFill>
                  <a:srgbClr val="143961"/>
                </a:solidFill>
                <a:latin typeface="+mn-lt"/>
              </a:defRPr>
            </a:lvl4pPr>
            <a:lvl5pPr>
              <a:defRPr sz="11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4A8064B2-0BD2-1B7E-A3E7-408A550B7A45}"/>
              </a:ext>
            </a:extLst>
          </p:cNvPr>
          <p:cNvSpPr txBox="1">
            <a:spLocks/>
          </p:cNvSpPr>
          <p:nvPr userDrawn="1"/>
        </p:nvSpPr>
        <p:spPr>
          <a:xfrm>
            <a:off x="5034360" y="235224"/>
            <a:ext cx="3867150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2400" b="0" kern="1200" spc="-300">
                <a:solidFill>
                  <a:srgbClr val="143961"/>
                </a:solidFill>
                <a:latin typeface="Poppins SemiBold" panose="00000700000000000000" pitchFamily="2" charset="0"/>
                <a:ea typeface="+mn-ea"/>
                <a:cs typeface="Poppins SemiBold" panose="00000700000000000000" pitchFamily="2" charset="0"/>
              </a:defRPr>
            </a:lvl1pPr>
          </a:lstStyle>
          <a:p>
            <a:pPr algn="ctr"/>
            <a:r>
              <a:rPr lang="en-GB" sz="2200" spc="-15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83263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B216A41-2B91-4F8B-6B9C-500E5B1DF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26" y="1179951"/>
            <a:ext cx="7886700" cy="3262312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84D0F2-E95F-96B7-313F-680622E64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1682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36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5B6AF55C-4123-F5FE-E600-45828B47FB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235224"/>
            <a:ext cx="921574" cy="46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5240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5F87AC-3E26-5BF8-C7A4-D66C20D2B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1682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36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F0A7856-81E6-9A91-C6FA-1A691BBC66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556ABDD1-2843-BE4D-14A5-EA84BFAC16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34647" y="1107381"/>
            <a:ext cx="3779567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" name="Picture 1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266F1092-36DD-ECBE-325B-1A8735A535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235224"/>
            <a:ext cx="921574" cy="46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785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bg>
      <p:bgPr>
        <a:solidFill>
          <a:srgbClr val="EAF4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16C78DC-185D-987A-9B6B-A77A3FA3B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1682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360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E7A7DE7-BEDA-6AF7-92A1-D8CA84359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26" y="1179951"/>
            <a:ext cx="7886700" cy="3262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3961"/>
                </a:solidFill>
                <a:latin typeface="+mn-lt"/>
              </a:defRPr>
            </a:lvl1pPr>
            <a:lvl2pPr>
              <a:defRPr>
                <a:solidFill>
                  <a:srgbClr val="143961"/>
                </a:solidFill>
                <a:latin typeface="+mn-lt"/>
              </a:defRPr>
            </a:lvl2pPr>
            <a:lvl3pPr>
              <a:defRPr>
                <a:solidFill>
                  <a:srgbClr val="143961"/>
                </a:solidFill>
                <a:latin typeface="+mn-lt"/>
              </a:defRPr>
            </a:lvl3pPr>
            <a:lvl4pPr>
              <a:defRPr>
                <a:solidFill>
                  <a:srgbClr val="143961"/>
                </a:solidFill>
                <a:latin typeface="+mn-lt"/>
              </a:defRPr>
            </a:lvl4pPr>
            <a:lvl5pPr>
              <a:defRPr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" name="Picture 1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75E2E0E7-312A-85F9-3A4E-A8BB6232D7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235224"/>
            <a:ext cx="921574" cy="46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143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4495800" y="0"/>
            <a:ext cx="4648201" cy="5143500"/>
          </a:xfrm>
          <a:prstGeom prst="rect">
            <a:avLst/>
          </a:prstGeom>
          <a:solidFill>
            <a:srgbClr val="EAF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FA607-2B11-8674-CB40-C0B46605D3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3961"/>
                </a:solidFill>
                <a:latin typeface="+mn-lt"/>
              </a:defRPr>
            </a:lvl1pPr>
            <a:lvl2pPr>
              <a:defRPr>
                <a:solidFill>
                  <a:srgbClr val="143961"/>
                </a:solidFill>
                <a:latin typeface="+mn-lt"/>
              </a:defRPr>
            </a:lvl2pPr>
            <a:lvl3pPr>
              <a:defRPr>
                <a:solidFill>
                  <a:srgbClr val="143961"/>
                </a:solidFill>
                <a:latin typeface="+mn-lt"/>
              </a:defRPr>
            </a:lvl3pPr>
            <a:lvl4pPr>
              <a:defRPr>
                <a:solidFill>
                  <a:srgbClr val="143961"/>
                </a:solidFill>
                <a:latin typeface="+mn-lt"/>
              </a:defRPr>
            </a:lvl4pPr>
            <a:lvl5pPr>
              <a:defRPr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FD3B398-96EE-C604-E50D-5C28F5A46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42218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4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BC85083-77D7-31AF-C831-47C3287AB29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1" name="Picture 10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32CA52D5-4880-481A-9544-FBA702D518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235224"/>
            <a:ext cx="921574" cy="46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479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0" y="0"/>
            <a:ext cx="4648201" cy="5143500"/>
          </a:xfrm>
          <a:prstGeom prst="rect">
            <a:avLst/>
          </a:prstGeom>
          <a:solidFill>
            <a:srgbClr val="EAF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EAFC6AB-003D-6D60-1574-65789DFE35E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5" name="Picture 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6583B8D7-8282-CF89-B8DF-EDA4DDE1FC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235224"/>
            <a:ext cx="921574" cy="46816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FF3CEDF-EC32-C045-2893-6978DE331F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3961"/>
                </a:solidFill>
                <a:latin typeface="+mn-lt"/>
              </a:defRPr>
            </a:lvl1pPr>
            <a:lvl2pPr>
              <a:defRPr>
                <a:solidFill>
                  <a:srgbClr val="143961"/>
                </a:solidFill>
                <a:latin typeface="+mn-lt"/>
              </a:defRPr>
            </a:lvl2pPr>
            <a:lvl3pPr>
              <a:defRPr>
                <a:solidFill>
                  <a:srgbClr val="143961"/>
                </a:solidFill>
                <a:latin typeface="+mn-lt"/>
              </a:defRPr>
            </a:lvl3pPr>
            <a:lvl4pPr>
              <a:defRPr>
                <a:solidFill>
                  <a:srgbClr val="143961"/>
                </a:solidFill>
                <a:latin typeface="+mn-lt"/>
              </a:defRPr>
            </a:lvl4pPr>
            <a:lvl5pPr>
              <a:defRPr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C07FDBA-265A-05B8-1011-DB78F81A0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42218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4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73447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bg>
      <p:bgPr>
        <a:solidFill>
          <a:srgbClr val="94C8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16C78DC-185D-987A-9B6B-A77A3FA3B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1682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360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E7A7DE7-BEDA-6AF7-92A1-D8CA84359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26" y="1179951"/>
            <a:ext cx="7886700" cy="3262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3961"/>
                </a:solidFill>
                <a:latin typeface="+mn-lt"/>
              </a:defRPr>
            </a:lvl1pPr>
            <a:lvl2pPr>
              <a:defRPr>
                <a:solidFill>
                  <a:srgbClr val="143961"/>
                </a:solidFill>
                <a:latin typeface="+mn-lt"/>
              </a:defRPr>
            </a:lvl2pPr>
            <a:lvl3pPr>
              <a:defRPr>
                <a:solidFill>
                  <a:srgbClr val="143961"/>
                </a:solidFill>
                <a:latin typeface="+mn-lt"/>
              </a:defRPr>
            </a:lvl3pPr>
            <a:lvl4pPr>
              <a:defRPr>
                <a:solidFill>
                  <a:srgbClr val="143961"/>
                </a:solidFill>
                <a:latin typeface="+mn-lt"/>
              </a:defRPr>
            </a:lvl4pPr>
            <a:lvl5pPr>
              <a:defRPr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" name="Picture 1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75E2E0E7-312A-85F9-3A4E-A8BB6232D7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235224"/>
            <a:ext cx="921574" cy="46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9355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4495800" y="0"/>
            <a:ext cx="4648201" cy="5143500"/>
          </a:xfrm>
          <a:prstGeom prst="rect">
            <a:avLst/>
          </a:prstGeom>
          <a:solidFill>
            <a:srgbClr val="94C8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FA607-2B11-8674-CB40-C0B46605D3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3961"/>
                </a:solidFill>
                <a:latin typeface="+mn-lt"/>
              </a:defRPr>
            </a:lvl1pPr>
            <a:lvl2pPr>
              <a:defRPr>
                <a:solidFill>
                  <a:srgbClr val="143961"/>
                </a:solidFill>
                <a:latin typeface="+mn-lt"/>
              </a:defRPr>
            </a:lvl2pPr>
            <a:lvl3pPr>
              <a:defRPr>
                <a:solidFill>
                  <a:srgbClr val="143961"/>
                </a:solidFill>
                <a:latin typeface="+mn-lt"/>
              </a:defRPr>
            </a:lvl3pPr>
            <a:lvl4pPr>
              <a:defRPr>
                <a:solidFill>
                  <a:srgbClr val="143961"/>
                </a:solidFill>
                <a:latin typeface="+mn-lt"/>
              </a:defRPr>
            </a:lvl4pPr>
            <a:lvl5pPr>
              <a:defRPr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FD3B398-96EE-C604-E50D-5C28F5A46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42218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4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BC85083-77D7-31AF-C831-47C3287AB29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1" name="Picture 10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32CA52D5-4880-481A-9544-FBA702D518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235224"/>
            <a:ext cx="921574" cy="46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1102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0" y="0"/>
            <a:ext cx="4648201" cy="5143500"/>
          </a:xfrm>
          <a:prstGeom prst="rect">
            <a:avLst/>
          </a:prstGeom>
          <a:solidFill>
            <a:srgbClr val="94C8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EAFC6AB-003D-6D60-1574-65789DFE35E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5" name="Picture 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6583B8D7-8282-CF89-B8DF-EDA4DDE1FC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235224"/>
            <a:ext cx="921574" cy="46816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FF3CEDF-EC32-C045-2893-6978DE331F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3961"/>
                </a:solidFill>
                <a:latin typeface="+mn-lt"/>
              </a:defRPr>
            </a:lvl1pPr>
            <a:lvl2pPr>
              <a:defRPr>
                <a:solidFill>
                  <a:srgbClr val="143961"/>
                </a:solidFill>
                <a:latin typeface="+mn-lt"/>
              </a:defRPr>
            </a:lvl2pPr>
            <a:lvl3pPr>
              <a:defRPr>
                <a:solidFill>
                  <a:srgbClr val="143961"/>
                </a:solidFill>
                <a:latin typeface="+mn-lt"/>
              </a:defRPr>
            </a:lvl3pPr>
            <a:lvl4pPr>
              <a:defRPr>
                <a:solidFill>
                  <a:srgbClr val="143961"/>
                </a:solidFill>
                <a:latin typeface="+mn-lt"/>
              </a:defRPr>
            </a:lvl4pPr>
            <a:lvl5pPr>
              <a:defRPr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C07FDBA-265A-05B8-1011-DB78F81A0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42218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4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61877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bg>
      <p:bgPr>
        <a:solidFill>
          <a:srgbClr val="1439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A2A0F77-46D1-AC67-2D89-7991D03E5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926" y="1179951"/>
            <a:ext cx="7886700" cy="3262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F40239B-F293-8F19-D973-A899E2F3D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71682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3600" spc="-15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8FDDB89F-B31A-139D-0C58-774C65A980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3253" y="269299"/>
            <a:ext cx="1146821" cy="58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2404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4495800" y="0"/>
            <a:ext cx="4648201" cy="5143500"/>
          </a:xfrm>
          <a:prstGeom prst="rect">
            <a:avLst/>
          </a:prstGeom>
          <a:solidFill>
            <a:srgbClr val="1439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7B9B2426-DC49-2DF5-8A96-2B75252F20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5575" y="235225"/>
            <a:ext cx="921575" cy="46816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FD869FD-55C5-6744-4D81-C63D92FB8C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43961"/>
                </a:solidFill>
                <a:latin typeface="+mn-lt"/>
              </a:defRPr>
            </a:lvl1pPr>
            <a:lvl2pPr>
              <a:defRPr>
                <a:solidFill>
                  <a:srgbClr val="143961"/>
                </a:solidFill>
                <a:latin typeface="+mn-lt"/>
              </a:defRPr>
            </a:lvl2pPr>
            <a:lvl3pPr>
              <a:defRPr>
                <a:solidFill>
                  <a:srgbClr val="143961"/>
                </a:solidFill>
                <a:latin typeface="+mn-lt"/>
              </a:defRPr>
            </a:lvl3pPr>
            <a:lvl4pPr>
              <a:defRPr>
                <a:solidFill>
                  <a:srgbClr val="143961"/>
                </a:solidFill>
                <a:latin typeface="+mn-lt"/>
              </a:defRPr>
            </a:lvl4pPr>
            <a:lvl5pPr>
              <a:defRPr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26362E4-7B33-BDB8-1DFB-7B2C79D06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42218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400" spc="-150">
                <a:solidFill>
                  <a:srgbClr val="14396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E5CA3F4-164A-27B3-8839-6EB483B22E6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200">
                <a:solidFill>
                  <a:schemeClr val="bg1"/>
                </a:solidFill>
                <a:latin typeface="+mn-lt"/>
              </a:defRPr>
            </a:lvl4pPr>
            <a:lvl5pPr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32565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409ED2-40B8-1657-C85C-CEB38E1D10AE}"/>
              </a:ext>
            </a:extLst>
          </p:cNvPr>
          <p:cNvSpPr/>
          <p:nvPr userDrawn="1"/>
        </p:nvSpPr>
        <p:spPr>
          <a:xfrm>
            <a:off x="0" y="0"/>
            <a:ext cx="4648201" cy="5143500"/>
          </a:xfrm>
          <a:prstGeom prst="rect">
            <a:avLst/>
          </a:prstGeom>
          <a:solidFill>
            <a:srgbClr val="1439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36BB018-D0D3-F9CD-398B-D750E799E1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926" y="1107381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  <a:latin typeface="+mn-lt"/>
              </a:defRPr>
            </a:lvl2pPr>
            <a:lvl3pPr>
              <a:defRPr>
                <a:solidFill>
                  <a:schemeClr val="bg1"/>
                </a:solidFill>
                <a:latin typeface="+mn-lt"/>
              </a:defRPr>
            </a:lvl3pPr>
            <a:lvl4pPr>
              <a:defRPr>
                <a:solidFill>
                  <a:schemeClr val="bg1"/>
                </a:solidFill>
                <a:latin typeface="+mn-lt"/>
              </a:defRPr>
            </a:lvl4pPr>
            <a:lvl5pPr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3C6EC99-BD6A-381E-FD44-44CC685B1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26" y="235224"/>
            <a:ext cx="4221874" cy="616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>
              <a:defRPr lang="en-GB" sz="2400" spc="-150">
                <a:solidFill>
                  <a:schemeClr val="bg1"/>
                </a:solidFill>
                <a:latin typeface="Poppins SemiBold" panose="00000700000000000000" pitchFamily="2" charset="0"/>
                <a:cs typeface="Poppins SemiBold" panose="00000700000000000000" pitchFamily="2" charset="0"/>
              </a:defRPr>
            </a:lvl1pPr>
          </a:lstStyle>
          <a:p>
            <a:pPr lvl="0" algn="ctr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9D3A9-C641-A164-7732-73949F85DBC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4" name="Picture 3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763F263F-4F16-3CF5-C8C9-A76E7062C5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7350" y="235224"/>
            <a:ext cx="921574" cy="46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7672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973235B-0E4E-515C-672A-7E6B4B1345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334" r="1" b="19311"/>
          <a:stretch/>
        </p:blipFill>
        <p:spPr>
          <a:xfrm>
            <a:off x="4212067" y="0"/>
            <a:ext cx="4926233" cy="5143500"/>
          </a:xfrm>
          <a:prstGeom prst="rect">
            <a:avLst/>
          </a:prstGeom>
        </p:spPr>
      </p:pic>
      <p:pic>
        <p:nvPicPr>
          <p:cNvPr id="10" name="object 4"/>
          <p:cNvPicPr/>
          <p:nvPr userDrawn="1"/>
        </p:nvPicPr>
        <p:blipFill>
          <a:blip r:embed="rId3" cstate="print"/>
          <a:srcRect l="48464" r="28246"/>
          <a:stretch/>
        </p:blipFill>
        <p:spPr>
          <a:xfrm>
            <a:off x="4168452" y="0"/>
            <a:ext cx="1790700" cy="51435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D1124B0-8DF1-476B-4EE3-77F42B3F4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6" y="2352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FC2191-4066-DA6E-3009-82A038AAFA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5" y="9617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137C029C-B645-FC95-6C79-6FCB4E3DC82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6552" y="4376020"/>
            <a:ext cx="1047748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8597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C49A650-9829-4B71-E17E-AB07A115E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4721" r="28936"/>
          <a:stretch/>
        </p:blipFill>
        <p:spPr>
          <a:xfrm>
            <a:off x="4368800" y="0"/>
            <a:ext cx="4775200" cy="5143500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984DB637-B297-F9D5-4E59-3B7188F928A8}"/>
              </a:ext>
            </a:extLst>
          </p:cNvPr>
          <p:cNvPicPr/>
          <p:nvPr userDrawn="1"/>
        </p:nvPicPr>
        <p:blipFill>
          <a:blip r:embed="rId3" cstate="print"/>
          <a:srcRect l="48464" r="28246"/>
          <a:stretch/>
        </p:blipFill>
        <p:spPr>
          <a:xfrm>
            <a:off x="4168452" y="0"/>
            <a:ext cx="1790700" cy="51434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05202D-2057-B45F-3DC8-B7B5635AD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6" y="235224"/>
            <a:ext cx="3867150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32485-9961-839E-B45C-47C005E41C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5" y="9617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8" name="Picture 7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E9FADB3E-4AA2-FE75-8D4D-1D36783149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6552" y="4376020"/>
            <a:ext cx="1047748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9692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C9D4E1A-1458-4826-42F4-6F28C2D031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633" b="19558"/>
          <a:stretch/>
        </p:blipFill>
        <p:spPr>
          <a:xfrm>
            <a:off x="4368800" y="0"/>
            <a:ext cx="4775199" cy="5143500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7239003C-3126-6B1F-BFEC-DB6A2D7FA4C4}"/>
              </a:ext>
            </a:extLst>
          </p:cNvPr>
          <p:cNvPicPr/>
          <p:nvPr userDrawn="1"/>
        </p:nvPicPr>
        <p:blipFill>
          <a:blip r:embed="rId3" cstate="print"/>
          <a:srcRect l="48464" r="28246"/>
          <a:stretch/>
        </p:blipFill>
        <p:spPr>
          <a:xfrm>
            <a:off x="4168452" y="0"/>
            <a:ext cx="17907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13C1F0-973F-009C-BF81-D09E7B7EF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6" y="235224"/>
            <a:ext cx="3867150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A3521-97EB-44D9-7260-6CB1268E7C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5" y="9617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09802255-64D8-6366-2F2E-681B9A4454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6552" y="4376020"/>
            <a:ext cx="1047748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7512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B2B2D45-511C-73AB-90C3-4A386D1506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4207" r="29107"/>
          <a:stretch/>
        </p:blipFill>
        <p:spPr>
          <a:xfrm>
            <a:off x="4339771" y="0"/>
            <a:ext cx="4804229" cy="5143500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7239003C-3126-6B1F-BFEC-DB6A2D7FA4C4}"/>
              </a:ext>
            </a:extLst>
          </p:cNvPr>
          <p:cNvPicPr/>
          <p:nvPr userDrawn="1"/>
        </p:nvPicPr>
        <p:blipFill>
          <a:blip r:embed="rId3" cstate="print"/>
          <a:srcRect l="48464" r="28246"/>
          <a:stretch/>
        </p:blipFill>
        <p:spPr>
          <a:xfrm>
            <a:off x="4168452" y="0"/>
            <a:ext cx="17907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DE3007-B4D9-EACE-B0C6-A98C777D6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6" y="235224"/>
            <a:ext cx="3867150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3106A7-7261-D52C-F8B9-EAB4041EB4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5" y="9617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7E11B8A8-84B7-1D76-2435-5B9CC528BC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6552" y="4376020"/>
            <a:ext cx="1047748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0835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4D84BA-F55E-D067-7C98-48097FE475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503" b="15688"/>
          <a:stretch/>
        </p:blipFill>
        <p:spPr>
          <a:xfrm>
            <a:off x="4368800" y="-1"/>
            <a:ext cx="4775200" cy="5143501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77731624-2838-B009-942E-C5FE9D781D3B}"/>
              </a:ext>
            </a:extLst>
          </p:cNvPr>
          <p:cNvPicPr/>
          <p:nvPr userDrawn="1"/>
        </p:nvPicPr>
        <p:blipFill>
          <a:blip r:embed="rId3" cstate="print"/>
          <a:srcRect l="48464" r="28246"/>
          <a:stretch/>
        </p:blipFill>
        <p:spPr>
          <a:xfrm>
            <a:off x="4168452" y="0"/>
            <a:ext cx="17907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E88E15-B4BE-8314-EEA0-22A575EB5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6" y="235224"/>
            <a:ext cx="3867150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D2CA4F-1F9A-5CB6-E5E8-BABF06B091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5" y="9617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35519C89-D196-64CE-6B4B-E56ABFA75AB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6552" y="4376020"/>
            <a:ext cx="1047748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0731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322AA8D-FECD-4FC9-1B72-DE32C9810D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811" b="18877"/>
          <a:stretch/>
        </p:blipFill>
        <p:spPr>
          <a:xfrm>
            <a:off x="4406900" y="0"/>
            <a:ext cx="4731400" cy="5143500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348C7DC9-67A2-5FE7-051D-A3912C31690A}"/>
              </a:ext>
            </a:extLst>
          </p:cNvPr>
          <p:cNvPicPr/>
          <p:nvPr userDrawn="1"/>
        </p:nvPicPr>
        <p:blipFill>
          <a:blip r:embed="rId3" cstate="print"/>
          <a:srcRect l="48464" r="28246"/>
          <a:stretch/>
        </p:blipFill>
        <p:spPr>
          <a:xfrm>
            <a:off x="4168452" y="0"/>
            <a:ext cx="17907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8D19BD-A161-4D1C-2B26-D98EA2405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6" y="235224"/>
            <a:ext cx="3867150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73374-9D80-44E8-3E86-8F5FF2A1EF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5" y="9617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CDE4BC6D-A722-0929-3F28-77BC4E2216E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6552" y="4376020"/>
            <a:ext cx="1047748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5108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D7773BD-A61F-CA8E-AD65-50E6428768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5356"/>
          <a:stretch/>
        </p:blipFill>
        <p:spPr>
          <a:xfrm>
            <a:off x="4235950" y="0"/>
            <a:ext cx="4908050" cy="5143500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24968357-5799-C001-6AB6-673687E2803C}"/>
              </a:ext>
            </a:extLst>
          </p:cNvPr>
          <p:cNvPicPr/>
          <p:nvPr userDrawn="1"/>
        </p:nvPicPr>
        <p:blipFill>
          <a:blip r:embed="rId3" cstate="print"/>
          <a:srcRect l="48464" r="28246"/>
          <a:stretch/>
        </p:blipFill>
        <p:spPr>
          <a:xfrm>
            <a:off x="4168452" y="0"/>
            <a:ext cx="17907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C0C292-2755-3852-97C4-357A1AD53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6" y="235224"/>
            <a:ext cx="3867150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C4E5B-E863-70B0-1732-17D0061435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5" y="9617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7" name="Picture 6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E5F5D80C-A761-346C-0FB1-65664B97CE8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6552" y="4376020"/>
            <a:ext cx="1047748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7082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1131B1-E23E-1CB5-3153-EE13E0A64E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6245" b="6245"/>
          <a:stretch/>
        </p:blipFill>
        <p:spPr>
          <a:xfrm>
            <a:off x="4412343" y="0"/>
            <a:ext cx="4731657" cy="5143500"/>
          </a:xfrm>
          <a:prstGeom prst="rect">
            <a:avLst/>
          </a:prstGeom>
        </p:spPr>
      </p:pic>
      <p:pic>
        <p:nvPicPr>
          <p:cNvPr id="7" name="object 4">
            <a:extLst>
              <a:ext uri="{FF2B5EF4-FFF2-40B4-BE49-F238E27FC236}">
                <a16:creationId xmlns:a16="http://schemas.microsoft.com/office/drawing/2014/main" id="{00DC8518-52C2-7E6E-0378-4D187140F297}"/>
              </a:ext>
            </a:extLst>
          </p:cNvPr>
          <p:cNvPicPr/>
          <p:nvPr userDrawn="1"/>
        </p:nvPicPr>
        <p:blipFill>
          <a:blip r:embed="rId3" cstate="print"/>
          <a:srcRect l="48464" r="28246"/>
          <a:stretch/>
        </p:blipFill>
        <p:spPr>
          <a:xfrm>
            <a:off x="4168452" y="0"/>
            <a:ext cx="17907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DAE7F4-CC11-CA11-9D33-4616A1563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6" y="235224"/>
            <a:ext cx="3867150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E9DF4-811C-6FE5-5337-644EE43B63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5" y="9617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D3897E6A-A879-3AB5-A51A-A2748F51E61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6552" y="4376020"/>
            <a:ext cx="1047748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1069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7A8EBD-518A-E2B2-72EA-A44085390F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2154" t="5965" r="2" b="5965"/>
          <a:stretch/>
        </p:blipFill>
        <p:spPr>
          <a:xfrm>
            <a:off x="4325257" y="0"/>
            <a:ext cx="4818743" cy="5143500"/>
          </a:xfrm>
          <a:prstGeom prst="rect">
            <a:avLst/>
          </a:prstGeom>
        </p:spPr>
      </p:pic>
      <p:pic>
        <p:nvPicPr>
          <p:cNvPr id="6" name="object 4">
            <a:extLst>
              <a:ext uri="{FF2B5EF4-FFF2-40B4-BE49-F238E27FC236}">
                <a16:creationId xmlns:a16="http://schemas.microsoft.com/office/drawing/2014/main" id="{F9B2275F-6935-909A-EDD1-4791ED07E227}"/>
              </a:ext>
            </a:extLst>
          </p:cNvPr>
          <p:cNvPicPr/>
          <p:nvPr userDrawn="1"/>
        </p:nvPicPr>
        <p:blipFill>
          <a:blip r:embed="rId3" cstate="print"/>
          <a:srcRect l="48464" r="28246"/>
          <a:stretch/>
        </p:blipFill>
        <p:spPr>
          <a:xfrm>
            <a:off x="4168452" y="0"/>
            <a:ext cx="1790700" cy="5143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859E4AD-BFED-12DE-7425-2975C2C0A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6" y="235224"/>
            <a:ext cx="3867150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4CFC5C2-D8D7-2FA5-F54F-972CC6AE83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5" y="9617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2" name="Picture 11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44C5F3D0-154C-DBD4-40E2-34D71594776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6552" y="4376020"/>
            <a:ext cx="1047748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8566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sky, outdoor, beach, person&#10;&#10;Description automatically generated">
            <a:extLst>
              <a:ext uri="{FF2B5EF4-FFF2-40B4-BE49-F238E27FC236}">
                <a16:creationId xmlns:a16="http://schemas.microsoft.com/office/drawing/2014/main" id="{FE796051-C49F-F379-F90D-0C87A9769C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62" t="4111" r="5320" b="32081"/>
          <a:stretch/>
        </p:blipFill>
        <p:spPr>
          <a:xfrm>
            <a:off x="4394201" y="1"/>
            <a:ext cx="4749800" cy="5143499"/>
          </a:xfrm>
          <a:prstGeom prst="round2DiagRect">
            <a:avLst>
              <a:gd name="adj1" fmla="val 0"/>
              <a:gd name="adj2" fmla="val 0"/>
            </a:avLst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03153414-907D-739B-F15F-7BE4D6A221FD}"/>
              </a:ext>
            </a:extLst>
          </p:cNvPr>
          <p:cNvPicPr/>
          <p:nvPr userDrawn="1"/>
        </p:nvPicPr>
        <p:blipFill>
          <a:blip r:embed="rId3" cstate="print"/>
          <a:srcRect l="48464" r="28246"/>
          <a:stretch/>
        </p:blipFill>
        <p:spPr>
          <a:xfrm>
            <a:off x="4168452" y="0"/>
            <a:ext cx="17907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7BC7B8-57CB-B223-7C41-AFF273235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6" y="2352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06D3B-84BE-9C35-A9C6-7497B178C1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5" y="9617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7" name="Picture 6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0058F6DB-740B-ED50-2C44-344FD198919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6552" y="4376020"/>
            <a:ext cx="1047748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22653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8A13318-3835-F519-500C-FCEBB5C3F0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708" r="15438"/>
          <a:stretch/>
        </p:blipFill>
        <p:spPr>
          <a:xfrm>
            <a:off x="4368800" y="0"/>
            <a:ext cx="4775199" cy="5143500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03153414-907D-739B-F15F-7BE4D6A221FD}"/>
              </a:ext>
            </a:extLst>
          </p:cNvPr>
          <p:cNvPicPr/>
          <p:nvPr userDrawn="1"/>
        </p:nvPicPr>
        <p:blipFill>
          <a:blip r:embed="rId3" cstate="print"/>
          <a:srcRect l="48464" r="28246"/>
          <a:stretch/>
        </p:blipFill>
        <p:spPr>
          <a:xfrm>
            <a:off x="4168452" y="0"/>
            <a:ext cx="17907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3FE356-E0DC-B63A-DAE9-038ADCB34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6" y="2352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37A0-9D86-7413-EB5D-6635AC37B4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5" y="9617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F2C716B6-E0D1-4799-576B-513AC002402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6552" y="4376020"/>
            <a:ext cx="1047748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2330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FCFDAB3-A1FC-538B-76F1-2C944634D4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026" t="4567" r="21808" b="4567"/>
          <a:stretch/>
        </p:blipFill>
        <p:spPr>
          <a:xfrm flipH="1">
            <a:off x="4397828" y="0"/>
            <a:ext cx="4737275" cy="5143500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03153414-907D-739B-F15F-7BE4D6A221FD}"/>
              </a:ext>
            </a:extLst>
          </p:cNvPr>
          <p:cNvPicPr/>
          <p:nvPr userDrawn="1"/>
        </p:nvPicPr>
        <p:blipFill>
          <a:blip r:embed="rId3" cstate="print"/>
          <a:srcRect l="48464" r="28246"/>
          <a:stretch/>
        </p:blipFill>
        <p:spPr>
          <a:xfrm>
            <a:off x="4168452" y="0"/>
            <a:ext cx="1790700" cy="51435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FFCFFDF-CD30-A313-8EAE-4D1266181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6" y="2352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1665F9D-A792-1D93-1CDA-D39914E4D0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5" y="9617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2" name="Picture 11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1649EC5B-0BCC-1513-E456-13E749557D9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6552" y="4376020"/>
            <a:ext cx="1047748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98589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1D27029-55CD-41A7-8DF6-6922A2F864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816" r="27078"/>
          <a:stretch/>
        </p:blipFill>
        <p:spPr>
          <a:xfrm flipH="1">
            <a:off x="4383314" y="0"/>
            <a:ext cx="4760686" cy="5143500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03153414-907D-739B-F15F-7BE4D6A221FD}"/>
              </a:ext>
            </a:extLst>
          </p:cNvPr>
          <p:cNvPicPr/>
          <p:nvPr userDrawn="1"/>
        </p:nvPicPr>
        <p:blipFill>
          <a:blip r:embed="rId3" cstate="print"/>
          <a:srcRect l="48464" r="28246"/>
          <a:stretch/>
        </p:blipFill>
        <p:spPr>
          <a:xfrm>
            <a:off x="4168452" y="0"/>
            <a:ext cx="17907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02480F-19D3-46AB-6025-49F97D231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6" y="2352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A554C-245D-7AC0-74EA-3A836DB3A7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5" y="9617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B3807AFE-2AB7-72F1-2DEF-74ADFA9DB89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6552" y="4376020"/>
            <a:ext cx="1047748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7409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CF6395-E838-AE55-64A9-F7FC6DB71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5168" r="18318"/>
          <a:stretch/>
        </p:blipFill>
        <p:spPr>
          <a:xfrm>
            <a:off x="4368800" y="0"/>
            <a:ext cx="4789714" cy="5143500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03153414-907D-739B-F15F-7BE4D6A221FD}"/>
              </a:ext>
            </a:extLst>
          </p:cNvPr>
          <p:cNvPicPr/>
          <p:nvPr userDrawn="1"/>
        </p:nvPicPr>
        <p:blipFill>
          <a:blip r:embed="rId3" cstate="print"/>
          <a:srcRect l="48464" r="28246"/>
          <a:stretch/>
        </p:blipFill>
        <p:spPr>
          <a:xfrm>
            <a:off x="4168452" y="0"/>
            <a:ext cx="17907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509FF4-76FE-214A-8EAF-45B934B9D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6" y="2352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BDECB-BA5D-1640-B27E-5690A1881C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5" y="9617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81863895-3110-F594-4CF2-9A8FCFE35F9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6552" y="4376020"/>
            <a:ext cx="1047748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5438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93E8AE-69F8-4668-4258-0384614C52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9299" r="24357"/>
          <a:stretch/>
        </p:blipFill>
        <p:spPr>
          <a:xfrm>
            <a:off x="4368800" y="0"/>
            <a:ext cx="4775200" cy="5143500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03153414-907D-739B-F15F-7BE4D6A221FD}"/>
              </a:ext>
            </a:extLst>
          </p:cNvPr>
          <p:cNvPicPr/>
          <p:nvPr userDrawn="1"/>
        </p:nvPicPr>
        <p:blipFill>
          <a:blip r:embed="rId3" cstate="print"/>
          <a:srcRect l="48464" r="28246"/>
          <a:stretch/>
        </p:blipFill>
        <p:spPr>
          <a:xfrm>
            <a:off x="4168452" y="0"/>
            <a:ext cx="17907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B0A230F-51A0-6691-3A8C-B29B24E38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6" y="2352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450DD-854D-DDF5-96D9-26C2C8C2C6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5" y="9617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904E120A-44E2-9463-CBB8-BE6BFB1CF86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6552" y="4376020"/>
            <a:ext cx="1047748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66727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9DF8E48-A8F7-7A58-3F1D-7CB38A8A7C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73" t="5151" r="1063" b="10664"/>
          <a:stretch/>
        </p:blipFill>
        <p:spPr>
          <a:xfrm flipH="1">
            <a:off x="4426857" y="0"/>
            <a:ext cx="4745487" cy="5143500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03153414-907D-739B-F15F-7BE4D6A221FD}"/>
              </a:ext>
            </a:extLst>
          </p:cNvPr>
          <p:cNvPicPr/>
          <p:nvPr userDrawn="1"/>
        </p:nvPicPr>
        <p:blipFill>
          <a:blip r:embed="rId3" cstate="print"/>
          <a:srcRect l="48464" r="28246"/>
          <a:stretch/>
        </p:blipFill>
        <p:spPr>
          <a:xfrm>
            <a:off x="4168452" y="0"/>
            <a:ext cx="17907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B2A85B-AE2A-E4E6-A961-D4701529A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6" y="2352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9D77E-1FD0-E1B3-71B7-2802CE96BB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5" y="9617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02AA9E7C-189C-8442-D315-4AD6BC46C85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6552" y="4376020"/>
            <a:ext cx="1047748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126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CE8D7D-C765-09CD-E697-14AEDA1644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3252"/>
          <a:stretch/>
        </p:blipFill>
        <p:spPr>
          <a:xfrm>
            <a:off x="4383314" y="0"/>
            <a:ext cx="4789030" cy="5143500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03153414-907D-739B-F15F-7BE4D6A221FD}"/>
              </a:ext>
            </a:extLst>
          </p:cNvPr>
          <p:cNvPicPr/>
          <p:nvPr userDrawn="1"/>
        </p:nvPicPr>
        <p:blipFill>
          <a:blip r:embed="rId3" cstate="print"/>
          <a:srcRect l="48464" r="28246"/>
          <a:stretch/>
        </p:blipFill>
        <p:spPr>
          <a:xfrm>
            <a:off x="4168452" y="0"/>
            <a:ext cx="17907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0E6846-330D-08C6-EEB3-AB08F643F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506" y="2352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F81EA-A627-ABEA-3B42-FE4A814858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505" y="9617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2D84416F-5EB9-B724-79FB-8E1F6FD3778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36552" y="4376020"/>
            <a:ext cx="1047748" cy="5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3898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973235B-0E4E-515C-672A-7E6B4B1345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795" t="24080" r="189" b="9007"/>
          <a:stretch/>
        </p:blipFill>
        <p:spPr>
          <a:xfrm>
            <a:off x="0" y="0"/>
            <a:ext cx="4781550" cy="5143500"/>
          </a:xfrm>
          <a:prstGeom prst="rect">
            <a:avLst/>
          </a:prstGeom>
        </p:spPr>
      </p:pic>
      <p:pic>
        <p:nvPicPr>
          <p:cNvPr id="5" name="object 4">
            <a:extLst>
              <a:ext uri="{FF2B5EF4-FFF2-40B4-BE49-F238E27FC236}">
                <a16:creationId xmlns:a16="http://schemas.microsoft.com/office/drawing/2014/main" id="{2BD585B0-A6DA-1FF2-04F1-46D6F4FB2776}"/>
              </a:ext>
            </a:extLst>
          </p:cNvPr>
          <p:cNvPicPr/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139700" y="2908300"/>
            <a:ext cx="2095500" cy="2374900"/>
          </a:xfrm>
          <a:prstGeom prst="rect">
            <a:avLst/>
          </a:prstGeom>
        </p:spPr>
      </p:pic>
      <p:pic>
        <p:nvPicPr>
          <p:cNvPr id="10" name="object 4"/>
          <p:cNvPicPr/>
          <p:nvPr userDrawn="1"/>
        </p:nvPicPr>
        <p:blipFill>
          <a:blip r:embed="rId5" cstate="print"/>
          <a:srcRect l="48464" r="28246"/>
          <a:stretch/>
        </p:blipFill>
        <p:spPr>
          <a:xfrm flipH="1">
            <a:off x="3243662" y="0"/>
            <a:ext cx="1790700" cy="5143500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566C5803-1339-2969-7799-37C24A17F20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926" y="4325691"/>
            <a:ext cx="1146821" cy="582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1F32C6-5E16-985F-7984-408468A4E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4362" y="3876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439B0-DD04-D842-5078-BF687C506A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842671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DCB51F-E51B-F212-74B6-AD002AFC40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4721" r="28936"/>
          <a:stretch/>
        </p:blipFill>
        <p:spPr>
          <a:xfrm>
            <a:off x="0" y="0"/>
            <a:ext cx="4775200" cy="5143500"/>
          </a:xfrm>
          <a:prstGeom prst="rect">
            <a:avLst/>
          </a:prstGeom>
        </p:spPr>
      </p:pic>
      <p:pic>
        <p:nvPicPr>
          <p:cNvPr id="5" name="object 4">
            <a:extLst>
              <a:ext uri="{FF2B5EF4-FFF2-40B4-BE49-F238E27FC236}">
                <a16:creationId xmlns:a16="http://schemas.microsoft.com/office/drawing/2014/main" id="{2BD585B0-A6DA-1FF2-04F1-46D6F4FB2776}"/>
              </a:ext>
            </a:extLst>
          </p:cNvPr>
          <p:cNvPicPr/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139700" y="2908300"/>
            <a:ext cx="2095500" cy="2374900"/>
          </a:xfrm>
          <a:prstGeom prst="rect">
            <a:avLst/>
          </a:prstGeom>
        </p:spPr>
      </p:pic>
      <p:pic>
        <p:nvPicPr>
          <p:cNvPr id="10" name="object 4"/>
          <p:cNvPicPr/>
          <p:nvPr userDrawn="1"/>
        </p:nvPicPr>
        <p:blipFill>
          <a:blip r:embed="rId5" cstate="print"/>
          <a:srcRect l="48464" r="28246"/>
          <a:stretch/>
        </p:blipFill>
        <p:spPr>
          <a:xfrm flipH="1">
            <a:off x="3243662" y="0"/>
            <a:ext cx="1790700" cy="5143500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566C5803-1339-2969-7799-37C24A17F20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926" y="4325691"/>
            <a:ext cx="1146821" cy="582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5A8720-B7E4-9072-B7F0-F73BCA42F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4362" y="3876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7BF9E-DFE5-6A15-EF96-E5737A8AB6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31507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C9D4E1A-1458-4826-42F4-6F28C2D031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633" b="19558"/>
          <a:stretch/>
        </p:blipFill>
        <p:spPr>
          <a:xfrm>
            <a:off x="0" y="0"/>
            <a:ext cx="4775199" cy="5143500"/>
          </a:xfrm>
          <a:prstGeom prst="rect">
            <a:avLst/>
          </a:prstGeom>
        </p:spPr>
      </p:pic>
      <p:pic>
        <p:nvPicPr>
          <p:cNvPr id="5" name="object 4">
            <a:extLst>
              <a:ext uri="{FF2B5EF4-FFF2-40B4-BE49-F238E27FC236}">
                <a16:creationId xmlns:a16="http://schemas.microsoft.com/office/drawing/2014/main" id="{2BD585B0-A6DA-1FF2-04F1-46D6F4FB2776}"/>
              </a:ext>
            </a:extLst>
          </p:cNvPr>
          <p:cNvPicPr/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139700" y="2908300"/>
            <a:ext cx="2095500" cy="2374900"/>
          </a:xfrm>
          <a:prstGeom prst="rect">
            <a:avLst/>
          </a:prstGeom>
        </p:spPr>
      </p:pic>
      <p:pic>
        <p:nvPicPr>
          <p:cNvPr id="10" name="object 4"/>
          <p:cNvPicPr/>
          <p:nvPr userDrawn="1"/>
        </p:nvPicPr>
        <p:blipFill>
          <a:blip r:embed="rId5" cstate="print"/>
          <a:srcRect l="48464" r="28246"/>
          <a:stretch/>
        </p:blipFill>
        <p:spPr>
          <a:xfrm flipH="1">
            <a:off x="3243662" y="0"/>
            <a:ext cx="1790700" cy="5143500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566C5803-1339-2969-7799-37C24A17F20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926" y="4325691"/>
            <a:ext cx="1146821" cy="582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7F1F16-FBD2-DC4C-659E-AD8DCE856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4362" y="3876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BA1A4-685A-EA5B-8A8B-D82236BACF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16036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506405-E10F-B676-0FEB-89D88F5ADD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1978" r="21336"/>
          <a:stretch/>
        </p:blipFill>
        <p:spPr>
          <a:xfrm>
            <a:off x="0" y="0"/>
            <a:ext cx="4804229" cy="5143500"/>
          </a:xfrm>
          <a:prstGeom prst="rect">
            <a:avLst/>
          </a:prstGeom>
        </p:spPr>
      </p:pic>
      <p:pic>
        <p:nvPicPr>
          <p:cNvPr id="5" name="object 4">
            <a:extLst>
              <a:ext uri="{FF2B5EF4-FFF2-40B4-BE49-F238E27FC236}">
                <a16:creationId xmlns:a16="http://schemas.microsoft.com/office/drawing/2014/main" id="{2BD585B0-A6DA-1FF2-04F1-46D6F4FB2776}"/>
              </a:ext>
            </a:extLst>
          </p:cNvPr>
          <p:cNvPicPr/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139700" y="2908300"/>
            <a:ext cx="2095500" cy="2374900"/>
          </a:xfrm>
          <a:prstGeom prst="rect">
            <a:avLst/>
          </a:prstGeom>
        </p:spPr>
      </p:pic>
      <p:pic>
        <p:nvPicPr>
          <p:cNvPr id="10" name="object 4"/>
          <p:cNvPicPr/>
          <p:nvPr userDrawn="1"/>
        </p:nvPicPr>
        <p:blipFill>
          <a:blip r:embed="rId5" cstate="print"/>
          <a:srcRect l="48464" r="28246"/>
          <a:stretch/>
        </p:blipFill>
        <p:spPr>
          <a:xfrm flipH="1">
            <a:off x="3243662" y="0"/>
            <a:ext cx="1790700" cy="5143500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566C5803-1339-2969-7799-37C24A17F20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926" y="4325691"/>
            <a:ext cx="1146821" cy="582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AD8325-615D-EE8A-2D33-C65049921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4362" y="3876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331A7B-DFBE-B0D1-CBA1-038E0585F5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07204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D0E84A-FD75-0A12-9A1F-9B0B9B8AE7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9786" r="7389" b="13710"/>
          <a:stretch/>
        </p:blipFill>
        <p:spPr>
          <a:xfrm>
            <a:off x="0" y="-1"/>
            <a:ext cx="4775200" cy="5143501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C6836A1-B65C-2320-A28D-9F54951712ED}"/>
              </a:ext>
            </a:extLst>
          </p:cNvPr>
          <p:cNvPicPr/>
          <p:nvPr userDrawn="1"/>
        </p:nvPicPr>
        <p:blipFill>
          <a:blip r:embed="rId3" cstate="print">
            <a:alphaModFix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76200" y="2260600"/>
            <a:ext cx="2806700" cy="2959100"/>
          </a:xfrm>
          <a:prstGeom prst="rect">
            <a:avLst/>
          </a:prstGeom>
        </p:spPr>
      </p:pic>
      <p:pic>
        <p:nvPicPr>
          <p:cNvPr id="10" name="object 4"/>
          <p:cNvPicPr/>
          <p:nvPr userDrawn="1"/>
        </p:nvPicPr>
        <p:blipFill>
          <a:blip r:embed="rId5" cstate="print"/>
          <a:srcRect l="48464" r="28246"/>
          <a:stretch/>
        </p:blipFill>
        <p:spPr>
          <a:xfrm flipH="1">
            <a:off x="3243662" y="0"/>
            <a:ext cx="17907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FC1CE6-FB8D-82AB-464E-68444A864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4362" y="3876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C0E8B-0F07-C3E0-6A0C-8736C32595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1" name="Picture 10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263CE83F-434D-FA94-4F23-B835ADA18A4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90092" y="4325690"/>
            <a:ext cx="1146822" cy="58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6882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22AA8D-FECD-4FC9-1B72-DE32C9810D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682" r="-699" b="18696"/>
          <a:stretch/>
        </p:blipFill>
        <p:spPr>
          <a:xfrm>
            <a:off x="9200" y="0"/>
            <a:ext cx="4810450" cy="5143500"/>
          </a:xfrm>
          <a:prstGeom prst="rect">
            <a:avLst/>
          </a:prstGeom>
        </p:spPr>
      </p:pic>
      <p:pic>
        <p:nvPicPr>
          <p:cNvPr id="5" name="object 4">
            <a:extLst>
              <a:ext uri="{FF2B5EF4-FFF2-40B4-BE49-F238E27FC236}">
                <a16:creationId xmlns:a16="http://schemas.microsoft.com/office/drawing/2014/main" id="{2BD585B0-A6DA-1FF2-04F1-46D6F4FB2776}"/>
              </a:ext>
            </a:extLst>
          </p:cNvPr>
          <p:cNvPicPr/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139700" y="2908300"/>
            <a:ext cx="2095500" cy="2374900"/>
          </a:xfrm>
          <a:prstGeom prst="rect">
            <a:avLst/>
          </a:prstGeom>
        </p:spPr>
      </p:pic>
      <p:pic>
        <p:nvPicPr>
          <p:cNvPr id="10" name="object 4"/>
          <p:cNvPicPr/>
          <p:nvPr userDrawn="1"/>
        </p:nvPicPr>
        <p:blipFill>
          <a:blip r:embed="rId5" cstate="print"/>
          <a:srcRect l="48464" r="28246"/>
          <a:stretch/>
        </p:blipFill>
        <p:spPr>
          <a:xfrm flipH="1">
            <a:off x="3243662" y="0"/>
            <a:ext cx="1790700" cy="5143500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566C5803-1339-2969-7799-37C24A17F20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926" y="4325691"/>
            <a:ext cx="1146821" cy="582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8D6AAC-EF00-CE40-497F-FEC8E9BA6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4362" y="3876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9203F-6343-C1B1-DE33-857ECF0C5F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704890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A76651-44F8-D2DA-5BEB-7D08B9BC8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5356"/>
          <a:stretch/>
        </p:blipFill>
        <p:spPr>
          <a:xfrm>
            <a:off x="0" y="0"/>
            <a:ext cx="4908050" cy="5143500"/>
          </a:xfrm>
          <a:prstGeom prst="rect">
            <a:avLst/>
          </a:prstGeom>
        </p:spPr>
      </p:pic>
      <p:pic>
        <p:nvPicPr>
          <p:cNvPr id="5" name="object 4">
            <a:extLst>
              <a:ext uri="{FF2B5EF4-FFF2-40B4-BE49-F238E27FC236}">
                <a16:creationId xmlns:a16="http://schemas.microsoft.com/office/drawing/2014/main" id="{2BD585B0-A6DA-1FF2-04F1-46D6F4FB2776}"/>
              </a:ext>
            </a:extLst>
          </p:cNvPr>
          <p:cNvPicPr/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139700" y="2908300"/>
            <a:ext cx="2095500" cy="2374900"/>
          </a:xfrm>
          <a:prstGeom prst="rect">
            <a:avLst/>
          </a:prstGeom>
        </p:spPr>
      </p:pic>
      <p:pic>
        <p:nvPicPr>
          <p:cNvPr id="10" name="object 4"/>
          <p:cNvPicPr/>
          <p:nvPr userDrawn="1"/>
        </p:nvPicPr>
        <p:blipFill>
          <a:blip r:embed="rId5" cstate="print"/>
          <a:srcRect l="48464" r="28246"/>
          <a:stretch/>
        </p:blipFill>
        <p:spPr>
          <a:xfrm flipH="1">
            <a:off x="3243662" y="0"/>
            <a:ext cx="1790700" cy="5143500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566C5803-1339-2969-7799-37C24A17F20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926" y="4325691"/>
            <a:ext cx="1146821" cy="582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D57426-5207-62D3-16E7-205183D2C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4362" y="3876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D1EF9-EC94-DC91-D5CB-1F4CC12AC5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82872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41131B1-E23E-1CB5-3153-EE13E0A64E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6200" r="-272" b="6918"/>
          <a:stretch/>
        </p:blipFill>
        <p:spPr>
          <a:xfrm>
            <a:off x="9071" y="0"/>
            <a:ext cx="4778829" cy="5143500"/>
          </a:xfrm>
          <a:prstGeom prst="rect">
            <a:avLst/>
          </a:prstGeom>
        </p:spPr>
      </p:pic>
      <p:pic>
        <p:nvPicPr>
          <p:cNvPr id="5" name="object 4">
            <a:extLst>
              <a:ext uri="{FF2B5EF4-FFF2-40B4-BE49-F238E27FC236}">
                <a16:creationId xmlns:a16="http://schemas.microsoft.com/office/drawing/2014/main" id="{2BD585B0-A6DA-1FF2-04F1-46D6F4FB2776}"/>
              </a:ext>
            </a:extLst>
          </p:cNvPr>
          <p:cNvPicPr/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139700" y="2908300"/>
            <a:ext cx="2095500" cy="2374900"/>
          </a:xfrm>
          <a:prstGeom prst="rect">
            <a:avLst/>
          </a:prstGeom>
        </p:spPr>
      </p:pic>
      <p:pic>
        <p:nvPicPr>
          <p:cNvPr id="10" name="object 4"/>
          <p:cNvPicPr/>
          <p:nvPr userDrawn="1"/>
        </p:nvPicPr>
        <p:blipFill>
          <a:blip r:embed="rId5" cstate="print"/>
          <a:srcRect l="48464" r="28246"/>
          <a:stretch/>
        </p:blipFill>
        <p:spPr>
          <a:xfrm flipH="1">
            <a:off x="3243662" y="0"/>
            <a:ext cx="1790700" cy="5143500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566C5803-1339-2969-7799-37C24A17F20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926" y="4325691"/>
            <a:ext cx="1146821" cy="582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FFF6F8-A471-21E1-8E60-71557FEC0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4362" y="3876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52997-30D2-0E14-C9FA-E6B295497E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74450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57A8EBD-518A-E2B2-72EA-A44085390F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" t="7289" r="-715" b="5881"/>
          <a:stretch/>
        </p:blipFill>
        <p:spPr>
          <a:xfrm>
            <a:off x="0" y="0"/>
            <a:ext cx="4818743" cy="5143500"/>
          </a:xfrm>
          <a:prstGeom prst="rect">
            <a:avLst/>
          </a:prstGeom>
        </p:spPr>
      </p:pic>
      <p:pic>
        <p:nvPicPr>
          <p:cNvPr id="5" name="object 4">
            <a:extLst>
              <a:ext uri="{FF2B5EF4-FFF2-40B4-BE49-F238E27FC236}">
                <a16:creationId xmlns:a16="http://schemas.microsoft.com/office/drawing/2014/main" id="{2BD585B0-A6DA-1FF2-04F1-46D6F4FB2776}"/>
              </a:ext>
            </a:extLst>
          </p:cNvPr>
          <p:cNvPicPr/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139700" y="2908300"/>
            <a:ext cx="2095500" cy="2374900"/>
          </a:xfrm>
          <a:prstGeom prst="rect">
            <a:avLst/>
          </a:prstGeom>
        </p:spPr>
      </p:pic>
      <p:pic>
        <p:nvPicPr>
          <p:cNvPr id="10" name="object 4"/>
          <p:cNvPicPr/>
          <p:nvPr userDrawn="1"/>
        </p:nvPicPr>
        <p:blipFill>
          <a:blip r:embed="rId5" cstate="print"/>
          <a:srcRect l="48464" r="28246"/>
          <a:stretch/>
        </p:blipFill>
        <p:spPr>
          <a:xfrm flipH="1">
            <a:off x="3243662" y="0"/>
            <a:ext cx="1790700" cy="5143500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566C5803-1339-2969-7799-37C24A17F20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926" y="4325691"/>
            <a:ext cx="1146821" cy="58258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1E09E15-C11D-D8D0-41FC-43F80530A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4362" y="3876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53816A4-A466-77DA-643E-1A416553AD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00100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sky, outdoor, beach, person&#10;&#10;Description automatically generated">
            <a:extLst>
              <a:ext uri="{FF2B5EF4-FFF2-40B4-BE49-F238E27FC236}">
                <a16:creationId xmlns:a16="http://schemas.microsoft.com/office/drawing/2014/main" id="{FE796051-C49F-F379-F90D-0C87A9769C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62" t="4111" r="4872" b="32081"/>
          <a:stretch/>
        </p:blipFill>
        <p:spPr>
          <a:xfrm>
            <a:off x="-4958" y="1"/>
            <a:ext cx="4773807" cy="5143499"/>
          </a:xfrm>
          <a:prstGeom prst="round2DiagRect">
            <a:avLst>
              <a:gd name="adj1" fmla="val 0"/>
              <a:gd name="adj2" fmla="val 0"/>
            </a:avLst>
          </a:prstGeom>
        </p:spPr>
      </p:pic>
      <p:pic>
        <p:nvPicPr>
          <p:cNvPr id="5" name="object 4">
            <a:extLst>
              <a:ext uri="{FF2B5EF4-FFF2-40B4-BE49-F238E27FC236}">
                <a16:creationId xmlns:a16="http://schemas.microsoft.com/office/drawing/2014/main" id="{2BD585B0-A6DA-1FF2-04F1-46D6F4FB2776}"/>
              </a:ext>
            </a:extLst>
          </p:cNvPr>
          <p:cNvPicPr/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139700" y="2908300"/>
            <a:ext cx="2095500" cy="2374900"/>
          </a:xfrm>
          <a:prstGeom prst="rect">
            <a:avLst/>
          </a:prstGeom>
        </p:spPr>
      </p:pic>
      <p:pic>
        <p:nvPicPr>
          <p:cNvPr id="10" name="object 4"/>
          <p:cNvPicPr/>
          <p:nvPr userDrawn="1"/>
        </p:nvPicPr>
        <p:blipFill>
          <a:blip r:embed="rId5" cstate="print"/>
          <a:srcRect l="48464" r="28246"/>
          <a:stretch/>
        </p:blipFill>
        <p:spPr>
          <a:xfrm flipH="1">
            <a:off x="3243662" y="0"/>
            <a:ext cx="1790700" cy="5143500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566C5803-1339-2969-7799-37C24A17F20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926" y="4325691"/>
            <a:ext cx="1146821" cy="582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38097F-9A26-FAD1-72FA-E8A67D3D4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4362" y="3876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B4FBF-3C8D-B0CE-154F-BD6A401542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78080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8A13318-3835-F519-500C-FCEBB5C3F0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5862" r="7284"/>
          <a:stretch/>
        </p:blipFill>
        <p:spPr>
          <a:xfrm flipH="1">
            <a:off x="0" y="0"/>
            <a:ext cx="4775199" cy="5143500"/>
          </a:xfrm>
          <a:prstGeom prst="rect">
            <a:avLst/>
          </a:prstGeom>
        </p:spPr>
      </p:pic>
      <p:pic>
        <p:nvPicPr>
          <p:cNvPr id="5" name="object 4">
            <a:extLst>
              <a:ext uri="{FF2B5EF4-FFF2-40B4-BE49-F238E27FC236}">
                <a16:creationId xmlns:a16="http://schemas.microsoft.com/office/drawing/2014/main" id="{2BD585B0-A6DA-1FF2-04F1-46D6F4FB2776}"/>
              </a:ext>
            </a:extLst>
          </p:cNvPr>
          <p:cNvPicPr/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139700" y="2908300"/>
            <a:ext cx="2095500" cy="2374900"/>
          </a:xfrm>
          <a:prstGeom prst="rect">
            <a:avLst/>
          </a:prstGeom>
        </p:spPr>
      </p:pic>
      <p:pic>
        <p:nvPicPr>
          <p:cNvPr id="10" name="object 4"/>
          <p:cNvPicPr/>
          <p:nvPr userDrawn="1"/>
        </p:nvPicPr>
        <p:blipFill>
          <a:blip r:embed="rId5" cstate="print"/>
          <a:srcRect l="48464" r="28246"/>
          <a:stretch/>
        </p:blipFill>
        <p:spPr>
          <a:xfrm flipH="1">
            <a:off x="3243662" y="0"/>
            <a:ext cx="1790700" cy="5143500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566C5803-1339-2969-7799-37C24A17F20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926" y="4325691"/>
            <a:ext cx="1146821" cy="582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4A5BC0-5BCA-BF0E-C0F2-246B17CF9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4362" y="3876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A584F-3E97-890D-6FA0-FE90155276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54104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FCFDAB3-A1FC-538B-76F1-2C944634D4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026" t="4567" r="21808" b="4567"/>
          <a:stretch/>
        </p:blipFill>
        <p:spPr>
          <a:xfrm flipH="1">
            <a:off x="6261" y="0"/>
            <a:ext cx="4800688" cy="5143500"/>
          </a:xfrm>
          <a:prstGeom prst="rect">
            <a:avLst/>
          </a:prstGeom>
        </p:spPr>
      </p:pic>
      <p:pic>
        <p:nvPicPr>
          <p:cNvPr id="5" name="object 4">
            <a:extLst>
              <a:ext uri="{FF2B5EF4-FFF2-40B4-BE49-F238E27FC236}">
                <a16:creationId xmlns:a16="http://schemas.microsoft.com/office/drawing/2014/main" id="{2BD585B0-A6DA-1FF2-04F1-46D6F4FB2776}"/>
              </a:ext>
            </a:extLst>
          </p:cNvPr>
          <p:cNvPicPr/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139700" y="2908300"/>
            <a:ext cx="2095500" cy="2374900"/>
          </a:xfrm>
          <a:prstGeom prst="rect">
            <a:avLst/>
          </a:prstGeom>
        </p:spPr>
      </p:pic>
      <p:pic>
        <p:nvPicPr>
          <p:cNvPr id="10" name="object 4"/>
          <p:cNvPicPr/>
          <p:nvPr userDrawn="1"/>
        </p:nvPicPr>
        <p:blipFill>
          <a:blip r:embed="rId5" cstate="print"/>
          <a:srcRect l="48464" r="28246"/>
          <a:stretch/>
        </p:blipFill>
        <p:spPr>
          <a:xfrm flipH="1">
            <a:off x="3243662" y="0"/>
            <a:ext cx="1790700" cy="5143500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566C5803-1339-2969-7799-37C24A17F20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926" y="4325691"/>
            <a:ext cx="1146821" cy="582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0FB23C-9B0B-BCD7-486D-EF73D477C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4362" y="3876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CFA13-843F-D8CC-5D91-5743E3E27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496761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1D27029-55CD-41A7-8DF6-6922A2F864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7288" t="2410" r="27958"/>
          <a:stretch/>
        </p:blipFill>
        <p:spPr>
          <a:xfrm>
            <a:off x="0" y="0"/>
            <a:ext cx="4806950" cy="5143500"/>
          </a:xfrm>
          <a:prstGeom prst="rect">
            <a:avLst/>
          </a:prstGeom>
        </p:spPr>
      </p:pic>
      <p:pic>
        <p:nvPicPr>
          <p:cNvPr id="8" name="object 4">
            <a:extLst>
              <a:ext uri="{FF2B5EF4-FFF2-40B4-BE49-F238E27FC236}">
                <a16:creationId xmlns:a16="http://schemas.microsoft.com/office/drawing/2014/main" id="{DEA6936D-DB53-3C09-04FE-6E10EA43E5E7}"/>
              </a:ext>
            </a:extLst>
          </p:cNvPr>
          <p:cNvPicPr/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265793" y="2439307"/>
            <a:ext cx="2438400" cy="2969986"/>
          </a:xfrm>
          <a:prstGeom prst="rect">
            <a:avLst/>
          </a:prstGeom>
        </p:spPr>
      </p:pic>
      <p:pic>
        <p:nvPicPr>
          <p:cNvPr id="5" name="object 4">
            <a:extLst>
              <a:ext uri="{FF2B5EF4-FFF2-40B4-BE49-F238E27FC236}">
                <a16:creationId xmlns:a16="http://schemas.microsoft.com/office/drawing/2014/main" id="{2BD585B0-A6DA-1FF2-04F1-46D6F4FB2776}"/>
              </a:ext>
            </a:extLst>
          </p:cNvPr>
          <p:cNvPicPr/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139700" y="2908300"/>
            <a:ext cx="2095500" cy="2374900"/>
          </a:xfrm>
          <a:prstGeom prst="rect">
            <a:avLst/>
          </a:prstGeom>
        </p:spPr>
      </p:pic>
      <p:pic>
        <p:nvPicPr>
          <p:cNvPr id="10" name="object 4"/>
          <p:cNvPicPr/>
          <p:nvPr userDrawn="1"/>
        </p:nvPicPr>
        <p:blipFill>
          <a:blip r:embed="rId5" cstate="print"/>
          <a:srcRect l="48464" r="28246"/>
          <a:stretch/>
        </p:blipFill>
        <p:spPr>
          <a:xfrm flipH="1">
            <a:off x="3243662" y="0"/>
            <a:ext cx="1790700" cy="5143500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566C5803-1339-2969-7799-37C24A17F20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926" y="4325691"/>
            <a:ext cx="1146821" cy="582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185B3A-9252-7113-8FF4-53FF2AEF2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4362" y="3876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84E815-39B9-0C25-E200-E68A61AD99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347995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CCF6395-E838-AE55-64A9-F7FC6DB71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5168" r="18318"/>
          <a:stretch/>
        </p:blipFill>
        <p:spPr>
          <a:xfrm>
            <a:off x="0" y="0"/>
            <a:ext cx="4789714" cy="5143500"/>
          </a:xfrm>
          <a:prstGeom prst="rect">
            <a:avLst/>
          </a:prstGeom>
        </p:spPr>
      </p:pic>
      <p:pic>
        <p:nvPicPr>
          <p:cNvPr id="8" name="object 4">
            <a:extLst>
              <a:ext uri="{FF2B5EF4-FFF2-40B4-BE49-F238E27FC236}">
                <a16:creationId xmlns:a16="http://schemas.microsoft.com/office/drawing/2014/main" id="{DEA6936D-DB53-3C09-04FE-6E10EA43E5E7}"/>
              </a:ext>
            </a:extLst>
          </p:cNvPr>
          <p:cNvPicPr/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265793" y="2439307"/>
            <a:ext cx="2438400" cy="2969986"/>
          </a:xfrm>
          <a:prstGeom prst="rect">
            <a:avLst/>
          </a:prstGeom>
        </p:spPr>
      </p:pic>
      <p:pic>
        <p:nvPicPr>
          <p:cNvPr id="5" name="object 4">
            <a:extLst>
              <a:ext uri="{FF2B5EF4-FFF2-40B4-BE49-F238E27FC236}">
                <a16:creationId xmlns:a16="http://schemas.microsoft.com/office/drawing/2014/main" id="{2BD585B0-A6DA-1FF2-04F1-46D6F4FB2776}"/>
              </a:ext>
            </a:extLst>
          </p:cNvPr>
          <p:cNvPicPr/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139700" y="2908300"/>
            <a:ext cx="2095500" cy="2374900"/>
          </a:xfrm>
          <a:prstGeom prst="rect">
            <a:avLst/>
          </a:prstGeom>
        </p:spPr>
      </p:pic>
      <p:pic>
        <p:nvPicPr>
          <p:cNvPr id="10" name="object 4"/>
          <p:cNvPicPr/>
          <p:nvPr userDrawn="1"/>
        </p:nvPicPr>
        <p:blipFill>
          <a:blip r:embed="rId5" cstate="print"/>
          <a:srcRect l="48464" r="28246"/>
          <a:stretch/>
        </p:blipFill>
        <p:spPr>
          <a:xfrm flipH="1">
            <a:off x="3243662" y="0"/>
            <a:ext cx="1790700" cy="5143500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566C5803-1339-2969-7799-37C24A17F20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926" y="4325691"/>
            <a:ext cx="1146821" cy="582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7AF0EA-512D-492F-3F33-77A830A7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4362" y="3876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CBD4C-498A-852D-A5BF-D7018086FB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53623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93E8AE-69F8-4668-4258-0384614C52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9299" r="24357"/>
          <a:stretch/>
        </p:blipFill>
        <p:spPr>
          <a:xfrm>
            <a:off x="-12700" y="0"/>
            <a:ext cx="4775200" cy="5143500"/>
          </a:xfrm>
          <a:prstGeom prst="rect">
            <a:avLst/>
          </a:prstGeom>
        </p:spPr>
      </p:pic>
      <p:pic>
        <p:nvPicPr>
          <p:cNvPr id="8" name="object 4">
            <a:extLst>
              <a:ext uri="{FF2B5EF4-FFF2-40B4-BE49-F238E27FC236}">
                <a16:creationId xmlns:a16="http://schemas.microsoft.com/office/drawing/2014/main" id="{DEA6936D-DB53-3C09-04FE-6E10EA43E5E7}"/>
              </a:ext>
            </a:extLst>
          </p:cNvPr>
          <p:cNvPicPr/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265793" y="2439307"/>
            <a:ext cx="2438400" cy="2969986"/>
          </a:xfrm>
          <a:prstGeom prst="rect">
            <a:avLst/>
          </a:prstGeom>
        </p:spPr>
      </p:pic>
      <p:pic>
        <p:nvPicPr>
          <p:cNvPr id="5" name="object 4">
            <a:extLst>
              <a:ext uri="{FF2B5EF4-FFF2-40B4-BE49-F238E27FC236}">
                <a16:creationId xmlns:a16="http://schemas.microsoft.com/office/drawing/2014/main" id="{2BD585B0-A6DA-1FF2-04F1-46D6F4FB2776}"/>
              </a:ext>
            </a:extLst>
          </p:cNvPr>
          <p:cNvPicPr/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139700" y="2908300"/>
            <a:ext cx="2095500" cy="2374900"/>
          </a:xfrm>
          <a:prstGeom prst="rect">
            <a:avLst/>
          </a:prstGeom>
        </p:spPr>
      </p:pic>
      <p:pic>
        <p:nvPicPr>
          <p:cNvPr id="10" name="object 4"/>
          <p:cNvPicPr/>
          <p:nvPr userDrawn="1"/>
        </p:nvPicPr>
        <p:blipFill>
          <a:blip r:embed="rId5" cstate="print"/>
          <a:srcRect l="48464" r="28246"/>
          <a:stretch/>
        </p:blipFill>
        <p:spPr>
          <a:xfrm flipH="1">
            <a:off x="3243662" y="0"/>
            <a:ext cx="1790700" cy="5143500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566C5803-1339-2969-7799-37C24A17F20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926" y="4325691"/>
            <a:ext cx="1146821" cy="582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9797B8-7ABD-2250-2761-3B03BC69A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4362" y="3876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E785FF-5516-D205-2825-057E6D0B1B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18501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9DF8E48-A8F7-7A58-3F1D-7CB38A8A7C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73" t="5151" r="1063" b="10664"/>
          <a:stretch/>
        </p:blipFill>
        <p:spPr>
          <a:xfrm>
            <a:off x="15199" y="0"/>
            <a:ext cx="4745487" cy="5143500"/>
          </a:xfrm>
          <a:prstGeom prst="rect">
            <a:avLst/>
          </a:prstGeom>
        </p:spPr>
      </p:pic>
      <p:pic>
        <p:nvPicPr>
          <p:cNvPr id="8" name="object 4">
            <a:extLst>
              <a:ext uri="{FF2B5EF4-FFF2-40B4-BE49-F238E27FC236}">
                <a16:creationId xmlns:a16="http://schemas.microsoft.com/office/drawing/2014/main" id="{DEA6936D-DB53-3C09-04FE-6E10EA43E5E7}"/>
              </a:ext>
            </a:extLst>
          </p:cNvPr>
          <p:cNvPicPr/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265793" y="2439307"/>
            <a:ext cx="2438400" cy="2969986"/>
          </a:xfrm>
          <a:prstGeom prst="rect">
            <a:avLst/>
          </a:prstGeom>
        </p:spPr>
      </p:pic>
      <p:pic>
        <p:nvPicPr>
          <p:cNvPr id="5" name="object 4">
            <a:extLst>
              <a:ext uri="{FF2B5EF4-FFF2-40B4-BE49-F238E27FC236}">
                <a16:creationId xmlns:a16="http://schemas.microsoft.com/office/drawing/2014/main" id="{2BD585B0-A6DA-1FF2-04F1-46D6F4FB2776}"/>
              </a:ext>
            </a:extLst>
          </p:cNvPr>
          <p:cNvPicPr/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139700" y="2908300"/>
            <a:ext cx="2095500" cy="2374900"/>
          </a:xfrm>
          <a:prstGeom prst="rect">
            <a:avLst/>
          </a:prstGeom>
        </p:spPr>
      </p:pic>
      <p:pic>
        <p:nvPicPr>
          <p:cNvPr id="10" name="object 4"/>
          <p:cNvPicPr/>
          <p:nvPr userDrawn="1"/>
        </p:nvPicPr>
        <p:blipFill>
          <a:blip r:embed="rId5" cstate="print"/>
          <a:srcRect l="48464" r="28246"/>
          <a:stretch/>
        </p:blipFill>
        <p:spPr>
          <a:xfrm flipH="1">
            <a:off x="3243662" y="0"/>
            <a:ext cx="1790700" cy="5143500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566C5803-1339-2969-7799-37C24A17F20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926" y="4325691"/>
            <a:ext cx="1146821" cy="582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3107C3-363C-B51A-D473-BFEC93E8F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4362" y="3876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8B65A-00ED-B54D-6139-8F902B69DD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81876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CE8D7D-C765-09CD-E697-14AEDA1644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3252"/>
          <a:stretch/>
        </p:blipFill>
        <p:spPr>
          <a:xfrm>
            <a:off x="-19615" y="0"/>
            <a:ext cx="4789030" cy="5143500"/>
          </a:xfrm>
          <a:prstGeom prst="rect">
            <a:avLst/>
          </a:prstGeom>
        </p:spPr>
      </p:pic>
      <p:pic>
        <p:nvPicPr>
          <p:cNvPr id="8" name="object 4">
            <a:extLst>
              <a:ext uri="{FF2B5EF4-FFF2-40B4-BE49-F238E27FC236}">
                <a16:creationId xmlns:a16="http://schemas.microsoft.com/office/drawing/2014/main" id="{DEA6936D-DB53-3C09-04FE-6E10EA43E5E7}"/>
              </a:ext>
            </a:extLst>
          </p:cNvPr>
          <p:cNvPicPr/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265793" y="2439307"/>
            <a:ext cx="2438400" cy="2969986"/>
          </a:xfrm>
          <a:prstGeom prst="rect">
            <a:avLst/>
          </a:prstGeom>
        </p:spPr>
      </p:pic>
      <p:pic>
        <p:nvPicPr>
          <p:cNvPr id="5" name="object 4">
            <a:extLst>
              <a:ext uri="{FF2B5EF4-FFF2-40B4-BE49-F238E27FC236}">
                <a16:creationId xmlns:a16="http://schemas.microsoft.com/office/drawing/2014/main" id="{2BD585B0-A6DA-1FF2-04F1-46D6F4FB2776}"/>
              </a:ext>
            </a:extLst>
          </p:cNvPr>
          <p:cNvPicPr/>
          <p:nvPr userDrawn="1"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59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65466" t="49338" r="28246"/>
          <a:stretch/>
        </p:blipFill>
        <p:spPr>
          <a:xfrm rot="5400000" flipH="1">
            <a:off x="139700" y="2908300"/>
            <a:ext cx="2095500" cy="2374900"/>
          </a:xfrm>
          <a:prstGeom prst="rect">
            <a:avLst/>
          </a:prstGeom>
        </p:spPr>
      </p:pic>
      <p:pic>
        <p:nvPicPr>
          <p:cNvPr id="10" name="object 4"/>
          <p:cNvPicPr/>
          <p:nvPr userDrawn="1"/>
        </p:nvPicPr>
        <p:blipFill>
          <a:blip r:embed="rId5" cstate="print"/>
          <a:srcRect l="48464" r="28246"/>
          <a:stretch/>
        </p:blipFill>
        <p:spPr>
          <a:xfrm flipH="1">
            <a:off x="3243662" y="0"/>
            <a:ext cx="1790700" cy="5143500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566C5803-1339-2969-7799-37C24A17F20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926" y="4325691"/>
            <a:ext cx="1146821" cy="5825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D2863D-1A90-E98C-E1D9-74B86CEA1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4362" y="387624"/>
            <a:ext cx="3894562" cy="61666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200">
                <a:solidFill>
                  <a:srgbClr val="14396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3CFA9-1056-9638-B402-48831EFC8F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4361" y="1114100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143961"/>
                </a:solidFill>
                <a:latin typeface="+mn-lt"/>
              </a:defRPr>
            </a:lvl1pPr>
            <a:lvl2pPr>
              <a:defRPr sz="1600">
                <a:solidFill>
                  <a:srgbClr val="143961"/>
                </a:solidFill>
                <a:latin typeface="+mn-lt"/>
              </a:defRPr>
            </a:lvl2pPr>
            <a:lvl3pPr>
              <a:defRPr sz="1400">
                <a:solidFill>
                  <a:srgbClr val="143961"/>
                </a:solidFill>
                <a:latin typeface="+mn-lt"/>
              </a:defRPr>
            </a:lvl3pPr>
            <a:lvl4pPr>
              <a:defRPr sz="1200">
                <a:solidFill>
                  <a:srgbClr val="143961"/>
                </a:solidFill>
                <a:latin typeface="+mn-lt"/>
              </a:defRPr>
            </a:lvl4pPr>
            <a:lvl5pPr>
              <a:defRPr sz="1200">
                <a:solidFill>
                  <a:srgbClr val="14396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5703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slideLayout" Target="../slideLayouts/slideLayout61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34" Type="http://schemas.openxmlformats.org/officeDocument/2006/relationships/slideLayout" Target="../slideLayouts/slideLayout69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60.xml"/><Relationship Id="rId33" Type="http://schemas.openxmlformats.org/officeDocument/2006/relationships/slideLayout" Target="../slideLayouts/slideLayout68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64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32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28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31" Type="http://schemas.openxmlformats.org/officeDocument/2006/relationships/slideLayout" Target="../slideLayouts/slideLayout66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5.xml"/><Relationship Id="rId35" Type="http://schemas.openxmlformats.org/officeDocument/2006/relationships/theme" Target="../theme/theme3.xml"/><Relationship Id="rId8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730E6E-1868-4FFC-AAA0-27613BFDB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51972"/>
            <a:ext cx="7886700" cy="18395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lvl="0"/>
            <a:r>
              <a:rPr lang="en-US" dirty="0"/>
              <a:t>Breathe Right</a:t>
            </a:r>
            <a:br>
              <a:rPr lang="en-US" dirty="0"/>
            </a:br>
            <a:r>
              <a:rPr lang="en-US" dirty="0"/>
              <a:t>Header Pages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9782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6" r:id="rId1"/>
    <p:sldLayoutId id="2147484095" r:id="rId2"/>
    <p:sldLayoutId id="2147484157" r:id="rId3"/>
    <p:sldLayoutId id="2147484158" r:id="rId4"/>
    <p:sldLayoutId id="2147484204" r:id="rId5"/>
    <p:sldLayoutId id="2147484094" r:id="rId6"/>
    <p:sldLayoutId id="2147483991" r:id="rId7"/>
    <p:sldLayoutId id="2147484008" r:id="rId8"/>
    <p:sldLayoutId id="2147484159" r:id="rId9"/>
    <p:sldLayoutId id="2147484160" r:id="rId10"/>
    <p:sldLayoutId id="2147484162" r:id="rId11"/>
    <p:sldLayoutId id="2147484163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en-GB" sz="5400" b="0" kern="1200" spc="-300" dirty="0">
          <a:solidFill>
            <a:srgbClr val="041E4B"/>
          </a:solidFill>
          <a:latin typeface="+mj-lt"/>
          <a:ea typeface="+mn-ea"/>
          <a:cs typeface="Poppins ExtraBold" panose="00000900000000000000" pitchFamily="2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CA91F10-693C-FC9D-525C-C3A15A7FE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51972"/>
            <a:ext cx="7886700" cy="18395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lvl="0" algn="ctr"/>
            <a:r>
              <a:rPr lang="en-US" dirty="0"/>
              <a:t>Breathe Right</a:t>
            </a:r>
            <a:br>
              <a:rPr lang="en-US" dirty="0"/>
            </a:br>
            <a:r>
              <a:rPr lang="en-US" dirty="0"/>
              <a:t>Content pages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5850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6" r:id="rId1"/>
    <p:sldLayoutId id="2147484101" r:id="rId2"/>
    <p:sldLayoutId id="2147484102" r:id="rId3"/>
    <p:sldLayoutId id="2147484092" r:id="rId4"/>
    <p:sldLayoutId id="2147484206" r:id="rId5"/>
    <p:sldLayoutId id="2147484207" r:id="rId6"/>
    <p:sldLayoutId id="2147484205" r:id="rId7"/>
    <p:sldLayoutId id="2147484099" r:id="rId8"/>
    <p:sldLayoutId id="2147484100" r:id="rId9"/>
    <p:sldLayoutId id="2147484093" r:id="rId10"/>
    <p:sldLayoutId id="2147484097" r:id="rId11"/>
    <p:sldLayoutId id="2147484098" r:id="rId12"/>
    <p:sldLayoutId id="2147484147" r:id="rId13"/>
    <p:sldLayoutId id="2147484149" r:id="rId14"/>
    <p:sldLayoutId id="2147484150" r:id="rId15"/>
    <p:sldLayoutId id="2147484151" r:id="rId16"/>
    <p:sldLayoutId id="2147484152" r:id="rId17"/>
    <p:sldLayoutId id="2147484208" r:id="rId18"/>
    <p:sldLayoutId id="2147484209" r:id="rId19"/>
    <p:sldLayoutId id="2147484210" r:id="rId20"/>
    <p:sldLayoutId id="2147484153" r:id="rId21"/>
    <p:sldLayoutId id="2147484154" r:id="rId22"/>
    <p:sldLayoutId id="2147484155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5400" b="0" kern="1200" spc="-300" dirty="0">
          <a:solidFill>
            <a:srgbClr val="143961"/>
          </a:solidFill>
          <a:latin typeface="+mj-lt"/>
          <a:ea typeface="+mn-ea"/>
          <a:cs typeface="Poppins ExtraBold" panose="00000900000000000000" pitchFamily="2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CA91F10-693C-FC9D-525C-C3A15A7FE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51972"/>
            <a:ext cx="7886700" cy="18395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lvl="0" algn="ctr"/>
            <a:r>
              <a:rPr lang="en-US" dirty="0"/>
              <a:t>Breathe Right</a:t>
            </a:r>
            <a:br>
              <a:rPr lang="en-US" dirty="0"/>
            </a:br>
            <a:r>
              <a:rPr lang="en-US" dirty="0"/>
              <a:t>Content pages with images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5870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22" r:id="rId2"/>
    <p:sldLayoutId id="2147484123" r:id="rId3"/>
    <p:sldLayoutId id="2147484161" r:id="rId4"/>
    <p:sldLayoutId id="2147484124" r:id="rId5"/>
    <p:sldLayoutId id="2147484125" r:id="rId6"/>
    <p:sldLayoutId id="2147484126" r:id="rId7"/>
    <p:sldLayoutId id="2147484127" r:id="rId8"/>
    <p:sldLayoutId id="2147484128" r:id="rId9"/>
    <p:sldLayoutId id="2147484129" r:id="rId10"/>
    <p:sldLayoutId id="2147484170" r:id="rId11"/>
    <p:sldLayoutId id="2147484164" r:id="rId12"/>
    <p:sldLayoutId id="2147484165" r:id="rId13"/>
    <p:sldLayoutId id="2147484169" r:id="rId14"/>
    <p:sldLayoutId id="2147484166" r:id="rId15"/>
    <p:sldLayoutId id="2147484167" r:id="rId16"/>
    <p:sldLayoutId id="2147484168" r:id="rId17"/>
    <p:sldLayoutId id="2147484171" r:id="rId18"/>
    <p:sldLayoutId id="2147484188" r:id="rId19"/>
    <p:sldLayoutId id="2147484189" r:id="rId20"/>
    <p:sldLayoutId id="2147484190" r:id="rId21"/>
    <p:sldLayoutId id="2147484191" r:id="rId22"/>
    <p:sldLayoutId id="2147484192" r:id="rId23"/>
    <p:sldLayoutId id="2147484193" r:id="rId24"/>
    <p:sldLayoutId id="2147484194" r:id="rId25"/>
    <p:sldLayoutId id="2147484195" r:id="rId26"/>
    <p:sldLayoutId id="2147484196" r:id="rId27"/>
    <p:sldLayoutId id="2147484197" r:id="rId28"/>
    <p:sldLayoutId id="2147484198" r:id="rId29"/>
    <p:sldLayoutId id="2147484199" r:id="rId30"/>
    <p:sldLayoutId id="2147484200" r:id="rId31"/>
    <p:sldLayoutId id="2147484201" r:id="rId32"/>
    <p:sldLayoutId id="2147484202" r:id="rId33"/>
    <p:sldLayoutId id="2147484203" r:id="rId3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4800" b="0" kern="1200" spc="-150" dirty="0">
          <a:solidFill>
            <a:srgbClr val="143961"/>
          </a:solidFill>
          <a:latin typeface="+mj-lt"/>
          <a:ea typeface="+mn-ea"/>
          <a:cs typeface="Poppins ExtraBold" panose="00000900000000000000" pitchFamily="2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rgbClr val="041E4B"/>
          </a:solidFill>
          <a:latin typeface="Uni Sans Regular" panose="000005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Breath Right Headers">
  <a:themeElements>
    <a:clrScheme name="Breathe Right">
      <a:dk1>
        <a:srgbClr val="021F40"/>
      </a:dk1>
      <a:lt1>
        <a:sysClr val="window" lastClr="FFFFFF"/>
      </a:lt1>
      <a:dk2>
        <a:srgbClr val="266AA0"/>
      </a:dk2>
      <a:lt2>
        <a:srgbClr val="EAF4FC"/>
      </a:lt2>
      <a:accent1>
        <a:srgbClr val="021F40"/>
      </a:accent1>
      <a:accent2>
        <a:srgbClr val="143961"/>
      </a:accent2>
      <a:accent3>
        <a:srgbClr val="266AA0"/>
      </a:accent3>
      <a:accent4>
        <a:srgbClr val="94C8F6"/>
      </a:accent4>
      <a:accent5>
        <a:srgbClr val="EAF4FC"/>
      </a:accent5>
      <a:accent6>
        <a:srgbClr val="70AD47"/>
      </a:accent6>
      <a:hlink>
        <a:srgbClr val="0563C1"/>
      </a:hlink>
      <a:folHlink>
        <a:srgbClr val="954F72"/>
      </a:folHlink>
    </a:clrScheme>
    <a:fontScheme name="Breathe Right Theme">
      <a:majorFont>
        <a:latin typeface="Poppins SemiBold"/>
        <a:ea typeface=""/>
        <a:cs typeface=""/>
      </a:majorFont>
      <a:minorFont>
        <a:latin typeface="Poppins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reathe Right Content pag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ukka Poppins Heading">
      <a:majorFont>
        <a:latin typeface="Poppins SemiBold"/>
        <a:ea typeface=""/>
        <a:cs typeface=""/>
      </a:majorFont>
      <a:minorFont>
        <a:latin typeface="Poppi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Breathe Right Content pag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ukka Poppins Heading">
      <a:majorFont>
        <a:latin typeface="Poppins SemiBold"/>
        <a:ea typeface=""/>
        <a:cs typeface=""/>
      </a:majorFont>
      <a:minorFont>
        <a:latin typeface="Poppi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130085d-75c8-482b-ae1f-336f8ea53ede" xsi:nil="true"/>
    <lcf76f155ced4ddcb4097134ff3c332f xmlns="a8fb1a99-bc3f-4610-bc58-b2dbce9e944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37229383B3BF4B9B676F6969F03F89" ma:contentTypeVersion="18" ma:contentTypeDescription="Create a new document." ma:contentTypeScope="" ma:versionID="f02fe00483b146f090fb85a121288c63">
  <xsd:schema xmlns:xsd="http://www.w3.org/2001/XMLSchema" xmlns:xs="http://www.w3.org/2001/XMLSchema" xmlns:p="http://schemas.microsoft.com/office/2006/metadata/properties" xmlns:ns2="a8fb1a99-bc3f-4610-bc58-b2dbce9e9449" xmlns:ns3="4130085d-75c8-482b-ae1f-336f8ea53ede" targetNamespace="http://schemas.microsoft.com/office/2006/metadata/properties" ma:root="true" ma:fieldsID="41aa8dccc3e1f7d1ef5ad7775df2bc76" ns2:_="" ns3:_="">
    <xsd:import namespace="a8fb1a99-bc3f-4610-bc58-b2dbce9e9449"/>
    <xsd:import namespace="4130085d-75c8-482b-ae1f-336f8ea53e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fb1a99-bc3f-4610-bc58-b2dbce9e94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6080525-6da3-4f63-95d6-02ba7fc6c1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30085d-75c8-482b-ae1f-336f8ea53ede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733741e-2c0b-4a9c-bb3e-95c9cbb7297f}" ma:internalName="TaxCatchAll" ma:showField="CatchAllData" ma:web="4130085d-75c8-482b-ae1f-336f8ea53e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B1FE616-CED4-4D4A-B4AF-A47E3AC38517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35ff68c0-b27a-4a58-8bbd-b223a4b9c402"/>
    <ds:schemaRef ds:uri="dc63da68-799a-4e90-b383-0e77ac5bba71"/>
    <ds:schemaRef ds:uri="http://www.w3.org/XML/1998/namespace"/>
    <ds:schemaRef ds:uri="4130085d-75c8-482b-ae1f-336f8ea53ede"/>
    <ds:schemaRef ds:uri="a8fb1a99-bc3f-4610-bc58-b2dbce9e9449"/>
  </ds:schemaRefs>
</ds:datastoreItem>
</file>

<file path=customXml/itemProps2.xml><?xml version="1.0" encoding="utf-8"?>
<ds:datastoreItem xmlns:ds="http://schemas.openxmlformats.org/officeDocument/2006/customXml" ds:itemID="{F651FFBC-43FB-4332-B391-D32459BD77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fb1a99-bc3f-4610-bc58-b2dbce9e9449"/>
    <ds:schemaRef ds:uri="4130085d-75c8-482b-ae1f-336f8ea53e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25AC1DE-CDA0-4A7C-988A-7DBE4F7929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GSK 16x9 PowerPoint template June 2017 V2</Template>
  <TotalTime>61755</TotalTime>
  <Words>0</Words>
  <Application>Microsoft Office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0</vt:i4>
      </vt:variant>
    </vt:vector>
  </HeadingPairs>
  <TitlesOfParts>
    <vt:vector size="7" baseType="lpstr">
      <vt:lpstr>Arial</vt:lpstr>
      <vt:lpstr>Calibri</vt:lpstr>
      <vt:lpstr>Poppins SemiBold</vt:lpstr>
      <vt:lpstr>Uni Sans Regular</vt:lpstr>
      <vt:lpstr>Breath Right Headers</vt:lpstr>
      <vt:lpstr>Breathe Right Content pages</vt:lpstr>
      <vt:lpstr>1_Breathe Right Content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slide – with heartbeat</dc:title>
  <dc:creator>Sheriene Foster</dc:creator>
  <cp:lastModifiedBy>Paula Barclay</cp:lastModifiedBy>
  <cp:revision>1536</cp:revision>
  <cp:lastPrinted>2018-06-05T17:51:00Z</cp:lastPrinted>
  <dcterms:created xsi:type="dcterms:W3CDTF">2018-01-22T13:38:05Z</dcterms:created>
  <dcterms:modified xsi:type="dcterms:W3CDTF">2025-02-13T17:09:11Z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0x010100A837229383B3BF4B9B676F6969F03F89</vt:lpwstr>
  </property>
  <property fmtid="{D5CDD505-2E9C-101B-9397-08002B2CF9AE}" pid="3" name="MediaServiceImageTags">
    <vt:lpwstr/>
  </property>
</Properties>
</file>