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ula Goulart" userId="a222370f-d633-4b5d-9e34-e19c623433d5" providerId="ADAL" clId="{932EB2CD-45EC-4814-85F8-32993F0183D8}"/>
    <pc:docChg chg="custSel modSld">
      <pc:chgData name="Paula Goulart" userId="a222370f-d633-4b5d-9e34-e19c623433d5" providerId="ADAL" clId="{932EB2CD-45EC-4814-85F8-32993F0183D8}" dt="2026-04-24T14:08:19.482" v="3" actId="478"/>
      <pc:docMkLst>
        <pc:docMk/>
      </pc:docMkLst>
      <pc:sldChg chg="addSp delSp modSp mod">
        <pc:chgData name="Paula Goulart" userId="a222370f-d633-4b5d-9e34-e19c623433d5" providerId="ADAL" clId="{932EB2CD-45EC-4814-85F8-32993F0183D8}" dt="2026-04-24T14:08:19.482" v="3" actId="478"/>
        <pc:sldMkLst>
          <pc:docMk/>
          <pc:sldMk cId="3066785606" sldId="258"/>
        </pc:sldMkLst>
        <pc:spChg chg="mod">
          <ac:chgData name="Paula Goulart" userId="a222370f-d633-4b5d-9e34-e19c623433d5" providerId="ADAL" clId="{932EB2CD-45EC-4814-85F8-32993F0183D8}" dt="2026-04-24T14:07:50.411" v="0" actId="20577"/>
          <ac:spMkLst>
            <pc:docMk/>
            <pc:sldMk cId="3066785606" sldId="258"/>
            <ac:spMk id="8" creationId="{5210AFD0-03F8-22B6-30BC-3BBA4E4DC6F6}"/>
          </ac:spMkLst>
        </pc:spChg>
        <pc:spChg chg="del">
          <ac:chgData name="Paula Goulart" userId="a222370f-d633-4b5d-9e34-e19c623433d5" providerId="ADAL" clId="{932EB2CD-45EC-4814-85F8-32993F0183D8}" dt="2026-04-24T14:08:19.482" v="3" actId="478"/>
          <ac:spMkLst>
            <pc:docMk/>
            <pc:sldMk cId="3066785606" sldId="258"/>
            <ac:spMk id="9" creationId="{E0B39776-9718-EDE8-95BE-32F079711222}"/>
          </ac:spMkLst>
        </pc:spChg>
        <pc:picChg chg="del">
          <ac:chgData name="Paula Goulart" userId="a222370f-d633-4b5d-9e34-e19c623433d5" providerId="ADAL" clId="{932EB2CD-45EC-4814-85F8-32993F0183D8}" dt="2026-04-24T14:08:19.482" v="3" actId="478"/>
          <ac:picMkLst>
            <pc:docMk/>
            <pc:sldMk cId="3066785606" sldId="258"/>
            <ac:picMk id="10" creationId="{04A50BA6-3219-0A07-26A8-70B0D5EF94E3}"/>
          </ac:picMkLst>
        </pc:picChg>
        <pc:picChg chg="add mod">
          <ac:chgData name="Paula Goulart" userId="a222370f-d633-4b5d-9e34-e19c623433d5" providerId="ADAL" clId="{932EB2CD-45EC-4814-85F8-32993F0183D8}" dt="2026-04-24T14:08:11.958" v="2" actId="1076"/>
          <ac:picMkLst>
            <pc:docMk/>
            <pc:sldMk cId="3066785606" sldId="258"/>
            <ac:picMk id="18" creationId="{A5BEAC9C-EA38-4DF8-65C3-C96C14E75309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4FDE7-ADBF-2EDB-FAC3-56E8BB0176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5D3547-F388-3F7A-789A-BEFF704AD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7A19B-1EBA-23D7-C50B-246DD28A4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B32DC6-4F61-93C4-EC8B-145C0E974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ABD814-A61A-20CF-6B23-FCE8F49B4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674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82BDA-5E31-E447-CC11-AD8AD5848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2314A-F1B2-72D8-53DB-1E5242A5C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6AE347-6F6B-C3F1-81A4-472ECF489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49A816-E529-3ACD-AE93-5A615E69E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512921-A95C-A5D2-1A69-B99CA8332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951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ADFBE-DFDD-83FC-4C3D-FF7482F1F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F032DD-198F-22B8-55DC-B9F2196425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A32D60-D323-38E6-0BA8-9B297EEA4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087D4-05D2-3C20-AEC6-4F6432D4F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545AB-063A-B9A8-48B2-816024696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351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C70E7-507C-B58F-8E3C-A9B4CD60F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3A113-3911-6620-5CF7-34BFD64CD1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07D89D-D052-D2A3-9C5C-442A755821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A7CBE5-B287-E67C-3038-B022CCA20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2306C1-B4ED-14AD-4691-93E001EDB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351453-B03A-8478-C171-B44C09E4E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0606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010FF-BBBD-AD11-AE34-51544744F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4E0FB6-8534-7FEA-F135-101414C07B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DF7C80-F47F-27AA-5582-FE2832FE3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0B0A64-59E6-C8D1-8113-F70BB0FDAE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B6F35F-BD8D-60BC-637C-64B97F2402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1DE3CB-2E45-1624-2ABA-294C5A103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1D62A9-A566-D816-A65A-F1B47B3BA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E6E5F7-B013-3812-33A0-FB2E5C503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227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32AD-E979-FD62-6485-6C8C8EEC4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650ACDF-2AB4-E8EC-FBB2-B1B77DA00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939F35-3C71-2305-7D3C-57FB4008B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A034C9-A475-310D-F540-C5DB86837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29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122F44-CCDA-3380-F5DB-84B825F0D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B3B35B-D606-0CB3-DF3C-E4CE17B24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5B531-7FE5-37F2-1310-00C21B17E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2180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8AFE1-788C-D3A0-BC6D-8FE3427A8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BC854-0569-2769-4FD3-786BB5A8F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D6382-6CD8-BEB4-085E-0E2441A994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777B2B5-1484-2BF1-7A27-2A8E3E5DE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BF4DE2-B445-40D9-BD40-8695A5E33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D33429-B13D-5D0A-501B-FF09D73AA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32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959B8-C380-BB0B-89F3-FDE92E076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ACB2B1-82D5-78C8-4F4D-2E19733B69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52ABB1-0EB5-8578-A827-C6CD1B630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87DF3-F2E6-E206-9BDF-391D5CA6A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76B08D-4590-5A67-D6A7-404499FE4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CCAE76-2E9F-EDE8-868E-4E94B2733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37924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7A21D-90F9-D941-D2CF-0569CAF5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44117D-2895-5B79-1913-1D5A22266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628D1-F31B-F21E-D81E-0F7FDC214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C088F-9800-FBDA-BAF4-CF9E3776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0F567F-4ADF-7272-3B91-113C57F0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653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2D5B5B-143F-B5CD-90A7-74C691264F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437031-1614-1349-97CF-3D6BE562C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389B1-F8A3-9F17-47D9-E88B53BFC4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E0BBA-73CE-36C6-D193-F3A466459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6E00C-AC39-EB7F-4573-BCEB455D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186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FB92C3-2ACC-0379-6307-ADFFE36C3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8F3C9-AA27-06FA-7F6D-0155BD332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E1B21-A4DF-83B8-7F45-B093EA992E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B4576CB-BFEC-49EF-A15D-EAED27EF94DF}" type="datetimeFigureOut">
              <a:rPr lang="en-GB" smtClean="0"/>
              <a:t>24/04/2026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BFA90-693B-9F68-9C56-910317A29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24F875-40A6-A40B-B117-FAE2DCD382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A23449-49F4-4EFE-AF04-0EB3B6931C3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4008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B309E5-EE52-4D38-8194-D7BC466B7C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025"/>
            <a:ext cx="5238750" cy="48196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73A47F-8C61-D735-F92B-D04C62110568}"/>
              </a:ext>
            </a:extLst>
          </p:cNvPr>
          <p:cNvSpPr txBox="1"/>
          <p:nvPr/>
        </p:nvSpPr>
        <p:spPr>
          <a:xfrm>
            <a:off x="5148264" y="601800"/>
            <a:ext cx="60150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Images </a:t>
            </a:r>
          </a:p>
          <a:p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Lifestyle: Strip on a Kids face – can we use the image on the back of the artwork? </a:t>
            </a:r>
          </a:p>
          <a:p>
            <a:pPr marL="342900" indent="-342900">
              <a:buAutoNum type="arabicPeriod"/>
            </a:pPr>
            <a:r>
              <a:rPr lang="en-GB" dirty="0"/>
              <a:t>How to apply – see next slide</a:t>
            </a:r>
          </a:p>
          <a:p>
            <a:pPr marL="342900" indent="-342900">
              <a:buAutoNum type="arabicPeriod"/>
            </a:pPr>
            <a:r>
              <a:rPr lang="en-GB" dirty="0"/>
              <a:t>Strip Size - see next slide</a:t>
            </a:r>
          </a:p>
          <a:p>
            <a:pPr marL="342900" indent="-342900">
              <a:buAutoNum type="arabicPeriod"/>
            </a:pPr>
            <a:r>
              <a:rPr lang="en-GB" dirty="0" err="1"/>
              <a:t>Usp’s</a:t>
            </a:r>
            <a:r>
              <a:rPr lang="en-GB" dirty="0"/>
              <a:t> - see slide 3</a:t>
            </a:r>
          </a:p>
          <a:p>
            <a:pPr marL="342900" indent="-342900">
              <a:buAutoNum type="arabicPeriod"/>
            </a:pPr>
            <a:r>
              <a:rPr lang="en-GB" dirty="0"/>
              <a:t>Open’s your nose – see next slide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852265-9A42-9171-0F68-AAEACB8A2F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2737"/>
          <a:stretch>
            <a:fillRect/>
          </a:stretch>
        </p:blipFill>
        <p:spPr>
          <a:xfrm>
            <a:off x="9725025" y="1532103"/>
            <a:ext cx="1152525" cy="1378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35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>
            <a:extLst>
              <a:ext uri="{FF2B5EF4-FFF2-40B4-BE49-F238E27FC236}">
                <a16:creationId xmlns:a16="http://schemas.microsoft.com/office/drawing/2014/main" id="{69F54E52-BD17-05A3-C87D-7A11959F3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18" y="1710748"/>
            <a:ext cx="3103292" cy="4293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A940839-A943-9B45-BD62-50C466E74C33}"/>
              </a:ext>
            </a:extLst>
          </p:cNvPr>
          <p:cNvSpPr txBox="1"/>
          <p:nvPr/>
        </p:nvSpPr>
        <p:spPr>
          <a:xfrm>
            <a:off x="567318" y="233420"/>
            <a:ext cx="301408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 to apply</a:t>
            </a:r>
          </a:p>
          <a:p>
            <a:pPr marL="342900" indent="-342900">
              <a:buAutoNum type="arabicPeriod"/>
            </a:pPr>
            <a:endParaRPr lang="en-GB" dirty="0"/>
          </a:p>
          <a:p>
            <a:r>
              <a:rPr lang="en-GB" dirty="0"/>
              <a:t>Use an illustration like the front of pack or stock photos of a child.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311324A-8E13-EEB5-6FA3-0F4D8067BD5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8424" b="45427"/>
          <a:stretch>
            <a:fillRect/>
          </a:stretch>
        </p:blipFill>
        <p:spPr>
          <a:xfrm>
            <a:off x="4679911" y="2011048"/>
            <a:ext cx="1152874" cy="113670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9AF677-F014-42B8-1FA1-33713B4E6537}"/>
              </a:ext>
            </a:extLst>
          </p:cNvPr>
          <p:cNvSpPr txBox="1"/>
          <p:nvPr/>
        </p:nvSpPr>
        <p:spPr>
          <a:xfrm>
            <a:off x="7507442" y="738507"/>
            <a:ext cx="3014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Can you make this into an image?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30E46B-B336-0637-CABB-0F04DA230B9D}"/>
              </a:ext>
            </a:extLst>
          </p:cNvPr>
          <p:cNvSpPr txBox="1"/>
          <p:nvPr/>
        </p:nvSpPr>
        <p:spPr>
          <a:xfrm>
            <a:off x="4432435" y="3305436"/>
            <a:ext cx="2038699" cy="1552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1" i="0" u="none" strike="noStrike" cap="none" spc="0" normalizeH="0" baseline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With a breathable and form‑fitting hypoallergenic material</a:t>
            </a:r>
          </a:p>
          <a:p>
            <a:endParaRPr lang="en-GB" dirty="0"/>
          </a:p>
          <a:p>
            <a:r>
              <a:rPr lang="en-GB" dirty="0"/>
              <a:t>Safe for children 5+ years old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0CD894A-A879-F4AC-6188-DDFEBE5536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2" r="-2337"/>
          <a:stretch>
            <a:fillRect/>
          </a:stretch>
        </p:blipFill>
        <p:spPr>
          <a:xfrm>
            <a:off x="7666695" y="1526824"/>
            <a:ext cx="2495550" cy="13780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FE1A15B-FC37-3E0C-5209-74B4022046E1}"/>
              </a:ext>
            </a:extLst>
          </p:cNvPr>
          <p:cNvSpPr txBox="1"/>
          <p:nvPr/>
        </p:nvSpPr>
        <p:spPr>
          <a:xfrm>
            <a:off x="4209701" y="385820"/>
            <a:ext cx="301408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Strip size and colour</a:t>
            </a:r>
          </a:p>
          <a:p>
            <a:endParaRPr lang="en-GB" dirty="0"/>
          </a:p>
          <a:p>
            <a:r>
              <a:rPr lang="en-GB" dirty="0"/>
              <a:t>Similar to the product comparison layout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6729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215A1D3-7361-4603-33DD-303ED821BE78}"/>
              </a:ext>
            </a:extLst>
          </p:cNvPr>
          <p:cNvSpPr/>
          <p:nvPr/>
        </p:nvSpPr>
        <p:spPr>
          <a:xfrm>
            <a:off x="1222448" y="821725"/>
            <a:ext cx="4127702" cy="3452785"/>
          </a:xfrm>
          <a:prstGeom prst="rect">
            <a:avLst/>
          </a:prstGeom>
          <a:solidFill>
            <a:srgbClr val="E6EDF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8FDD9D-33DD-31AE-8D63-4821D6E2479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0638" b="-13237"/>
          <a:stretch>
            <a:fillRect/>
          </a:stretch>
        </p:blipFill>
        <p:spPr>
          <a:xfrm>
            <a:off x="1750028" y="1245495"/>
            <a:ext cx="806216" cy="6085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BE35A9-EA4B-E24C-BB57-07997F327AE8}"/>
              </a:ext>
            </a:extLst>
          </p:cNvPr>
          <p:cNvSpPr txBox="1"/>
          <p:nvPr/>
        </p:nvSpPr>
        <p:spPr>
          <a:xfrm>
            <a:off x="1329225" y="1908682"/>
            <a:ext cx="1779094" cy="6001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defPPr>
              <a:defRPr lang="en-U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1" i="0" u="none" strike="noStrike" cap="none" spc="0" normalizeH="0" baseline="0">
                <a:ln>
                  <a:noFill/>
                </a:ln>
                <a:solidFill>
                  <a:srgbClr val="1A3668"/>
                </a:solidFill>
                <a:effectLst/>
                <a:uLnTx/>
                <a:uFillTx/>
                <a:latin typeface="Avenir Next LT Pro" panose="020B0504020202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GB" dirty="0"/>
              <a:t>Exclusively designed with trusted 3M medical-grade adhesive,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A24AF1D-1EB5-75B8-8A47-7822728ECF6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72339" y="2693112"/>
            <a:ext cx="917009" cy="830205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5000"/>
              </a:prst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10AFD0-03F8-22B6-30BC-3BBA4E4DC6F6}"/>
              </a:ext>
            </a:extLst>
          </p:cNvPr>
          <p:cNvSpPr>
            <a:spLocks/>
          </p:cNvSpPr>
          <p:nvPr/>
        </p:nvSpPr>
        <p:spPr bwMode="auto">
          <a:xfrm>
            <a:off x="1179720" y="3372355"/>
            <a:ext cx="1920240" cy="755703"/>
          </a:xfrm>
          <a:prstGeom prst="rect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1A3A6E"/>
                </a:solidFill>
                <a:effectLst/>
                <a:uLnTx/>
                <a:uFillTx/>
                <a:latin typeface="Avenir Next LT Pro" panose="020B0504020202020204" pitchFamily="34" charset="0"/>
                <a:ea typeface="STKaiti"/>
                <a:cs typeface="+mn-cs"/>
              </a:rPr>
              <a:t>100% Drug-Free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E41282-3B79-9359-7F8D-0B13F3CCD8E9}"/>
              </a:ext>
            </a:extLst>
          </p:cNvPr>
          <p:cNvSpPr txBox="1"/>
          <p:nvPr/>
        </p:nvSpPr>
        <p:spPr>
          <a:xfrm>
            <a:off x="5710163" y="1245495"/>
            <a:ext cx="609414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Use blue/Yellow tone matching the pack.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3M - Exclusively designed with trusted 3M medical-grade adhesive/ trusted 3M medical-grade adhesive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Safe for children 5+ years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3. Dermatologically tested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4. 100% Drug-Free 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5BEAC9C-EA38-4DF8-65C3-C96C14E753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6590" y="1474112"/>
            <a:ext cx="628682" cy="615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6785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37229383B3BF4B9B676F6969F03F89" ma:contentTypeVersion="19" ma:contentTypeDescription="Create a new document." ma:contentTypeScope="" ma:versionID="514b8502a0012d8bca8faa72c50bcd69">
  <xsd:schema xmlns:xsd="http://www.w3.org/2001/XMLSchema" xmlns:xs="http://www.w3.org/2001/XMLSchema" xmlns:p="http://schemas.microsoft.com/office/2006/metadata/properties" xmlns:ns2="a8fb1a99-bc3f-4610-bc58-b2dbce9e9449" xmlns:ns3="4130085d-75c8-482b-ae1f-336f8ea53ede" targetNamespace="http://schemas.microsoft.com/office/2006/metadata/properties" ma:root="true" ma:fieldsID="3df0e2f9a4fc51f02fd8739398f9fd80" ns2:_="" ns3:_="">
    <xsd:import namespace="a8fb1a99-bc3f-4610-bc58-b2dbce9e9449"/>
    <xsd:import namespace="4130085d-75c8-482b-ae1f-336f8ea53e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b1a99-bc3f-4610-bc58-b2dbce9e94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6080525-6da3-4f63-95d6-02ba7fc6c1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30085d-75c8-482b-ae1f-336f8ea53ede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9733741e-2c0b-4a9c-bb3e-95c9cbb7297f}" ma:internalName="TaxCatchAll" ma:showField="CatchAllData" ma:web="4130085d-75c8-482b-ae1f-336f8ea53e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130085d-75c8-482b-ae1f-336f8ea53ede" xsi:nil="true"/>
    <lcf76f155ced4ddcb4097134ff3c332f xmlns="a8fb1a99-bc3f-4610-bc58-b2dbce9e944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41C3EAA-1987-4968-9E02-A26B37A4CE22}"/>
</file>

<file path=customXml/itemProps2.xml><?xml version="1.0" encoding="utf-8"?>
<ds:datastoreItem xmlns:ds="http://schemas.openxmlformats.org/officeDocument/2006/customXml" ds:itemID="{D8281F7D-A8D7-4B0E-B913-6384455540AB}"/>
</file>

<file path=customXml/itemProps3.xml><?xml version="1.0" encoding="utf-8"?>
<ds:datastoreItem xmlns:ds="http://schemas.openxmlformats.org/officeDocument/2006/customXml" ds:itemID="{5BCE6F9A-FF04-485F-BE15-29DB14C9EA51}"/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147</Words>
  <Application>Microsoft Office PowerPoint</Application>
  <PresentationFormat>Widescreen</PresentationFormat>
  <Paragraphs>27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Avenir Next LT Pro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Paula Goulart</dc:creator>
  <cp:lastModifiedBy>Paula Goulart</cp:lastModifiedBy>
  <cp:revision>1</cp:revision>
  <dcterms:created xsi:type="dcterms:W3CDTF">2026-04-24T13:43:44Z</dcterms:created>
  <dcterms:modified xsi:type="dcterms:W3CDTF">2026-04-24T14:08:29Z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0x010100A837229383B3BF4B9B676F6969F03F89</vt:lpwstr>
  </property>
</Properties>
</file>